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9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A1E4-160B-4FCD-BC30-F492C233128C}" type="datetimeFigureOut">
              <a:rPr lang="vi-VN" smtClean="0"/>
              <a:t>01/04/2025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218E-DFE1-44E7-BBA9-8187282318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77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2218E-DFE1-44E7-BBA9-81872823189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50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1949-E9F3-4929-8783-1F9B3547E3F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668000" cy="6858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D7B493-EFB9-4721-919C-DD450C55B02D}"/>
              </a:ext>
            </a:extLst>
          </p:cNvPr>
          <p:cNvSpPr/>
          <p:nvPr/>
        </p:nvSpPr>
        <p:spPr>
          <a:xfrm>
            <a:off x="914400" y="199711"/>
            <a:ext cx="7437148" cy="9432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TUỔI HOA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ACF9AB-AE40-46D7-AF8E-E69EBF98859F}"/>
              </a:ext>
            </a:extLst>
          </p:cNvPr>
          <p:cNvSpPr txBox="1"/>
          <p:nvPr/>
        </p:nvSpPr>
        <p:spPr>
          <a:xfrm>
            <a:off x="1600200" y="3657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tài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</a:rPr>
              <a:t>hận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bay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>
                <a:solidFill>
                  <a:srgbClr val="FF0000"/>
                </a:solidFill>
              </a:rPr>
              <a:t>24-36 </a:t>
            </a:r>
            <a:r>
              <a:rPr lang="en-US" sz="3200" b="1" dirty="0" err="1">
                <a:solidFill>
                  <a:srgbClr val="FF0000"/>
                </a:solidFill>
              </a:rPr>
              <a:t>tháng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Bùi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Thương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F37140-C4E4-4ADC-BB47-CF3DDA58A362}"/>
              </a:ext>
            </a:extLst>
          </p:cNvPr>
          <p:cNvSpPr txBox="1"/>
          <p:nvPr/>
        </p:nvSpPr>
        <p:spPr>
          <a:xfrm>
            <a:off x="1219200" y="290346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 VỰC PHÁT TRIỂN NHẬN THỨC</a:t>
            </a:r>
          </a:p>
        </p:txBody>
      </p:sp>
      <p:pic>
        <p:nvPicPr>
          <p:cNvPr id="4" name="Picture 2" descr="C:\Users\Administrator\Desktop\2358d8fa-3065-41ae-960b-6c357e1ad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37" y="1371600"/>
            <a:ext cx="1283526" cy="12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715000"/>
          </a:xfrm>
        </p:spPr>
        <p:txBody>
          <a:bodyPr>
            <a:norm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Hoạt động 1: Gây hứng thú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699" y="19812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</a:rPr>
              <a:t>Hoạt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động</a:t>
            </a:r>
            <a:r>
              <a:rPr lang="en-US" sz="5000" b="1" dirty="0" smtClean="0">
                <a:solidFill>
                  <a:srgbClr val="FF0000"/>
                </a:solidFill>
              </a:rPr>
              <a:t> 2: </a:t>
            </a:r>
            <a:r>
              <a:rPr lang="en-US" sz="5000" b="1" dirty="0" err="1" smtClean="0">
                <a:solidFill>
                  <a:srgbClr val="FF0000"/>
                </a:solidFill>
              </a:rPr>
              <a:t>Nội</a:t>
            </a:r>
            <a:r>
              <a:rPr lang="en-US" sz="5000" b="1" dirty="0" smtClean="0">
                <a:solidFill>
                  <a:srgbClr val="FF0000"/>
                </a:solidFill>
              </a:rPr>
              <a:t> dung </a:t>
            </a:r>
            <a:r>
              <a:rPr lang="en-US" sz="5000" b="1" dirty="0" err="1" smtClean="0">
                <a:solidFill>
                  <a:srgbClr val="FF0000"/>
                </a:solidFill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mới</a:t>
            </a:r>
            <a:r>
              <a:rPr lang="en-US" sz="5000" b="1" dirty="0" smtClean="0">
                <a:solidFill>
                  <a:srgbClr val="FF0000"/>
                </a:solidFill>
              </a:rPr>
              <a:t>: </a:t>
            </a:r>
            <a:r>
              <a:rPr lang="vi-VN" sz="5000" dirty="0" smtClean="0">
                <a:solidFill>
                  <a:srgbClr val="FF0000"/>
                </a:solidFill>
              </a:rPr>
              <a:t/>
            </a:r>
            <a:br>
              <a:rPr lang="vi-VN" sz="5000" dirty="0" smtClean="0">
                <a:solidFill>
                  <a:srgbClr val="FF0000"/>
                </a:solidFill>
              </a:rPr>
            </a:br>
            <a:r>
              <a:rPr lang="vi-VN" sz="5300" b="1" dirty="0" smtClean="0">
                <a:solidFill>
                  <a:srgbClr val="FF0000"/>
                </a:solidFill>
              </a:rPr>
              <a:t>Nhận biết tập nói </a:t>
            </a:r>
            <a:br>
              <a:rPr lang="vi-VN" sz="5300" b="1" dirty="0" smtClean="0">
                <a:solidFill>
                  <a:srgbClr val="FF0000"/>
                </a:solidFill>
              </a:rPr>
            </a:br>
            <a:r>
              <a:rPr lang="vi-VN" sz="5300" b="1" dirty="0" smtClean="0">
                <a:solidFill>
                  <a:srgbClr val="FF0000"/>
                </a:solidFill>
              </a:rPr>
              <a:t>Máy </a:t>
            </a:r>
            <a:r>
              <a:rPr lang="vi-VN" sz="5300" b="1" dirty="0" smtClean="0">
                <a:solidFill>
                  <a:srgbClr val="FF0000"/>
                </a:solidFill>
              </a:rPr>
              <a:t>bay</a:t>
            </a:r>
            <a:endParaRPr lang="en-US" sz="5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172199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 flipH="1">
            <a:off x="723900" y="6172200"/>
            <a:ext cx="7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smtClean="0">
                <a:solidFill>
                  <a:srgbClr val="FF0000"/>
                </a:solidFill>
                <a:latin typeface="+mj-lt"/>
              </a:rPr>
              <a:t>Máy bay </a:t>
            </a:r>
            <a:endParaRPr lang="vi-VN" sz="48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705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irplane-to-take-off-from-the-runway-tilt-up-video-id106617167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999" y="274638"/>
            <a:ext cx="7832725" cy="5851525"/>
          </a:xfrm>
        </p:spPr>
      </p:pic>
    </p:spTree>
    <p:extLst>
      <p:ext uri="{BB962C8B-B14F-4D97-AF65-F5344CB8AC3E}">
        <p14:creationId xmlns:p14="http://schemas.microsoft.com/office/powerpoint/2010/main" val="5849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-86710"/>
            <a:ext cx="4093719" cy="557311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5337947" y="5421995"/>
            <a:ext cx="347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solidFill>
                  <a:srgbClr val="FF0000"/>
                </a:solidFill>
                <a:latin typeface="+mj-lt"/>
              </a:rPr>
              <a:t>Khinh khí cầu </a:t>
            </a:r>
            <a:endParaRPr lang="vi-VN" sz="36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Chỗ dành sẵn cho Nội dung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5105400" cy="4953000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425669" y="5452774"/>
            <a:ext cx="3881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+mj-lt"/>
              </a:rPr>
              <a:t>Máy bay Trực thăng </a:t>
            </a:r>
            <a:endParaRPr lang="vi-VN" sz="32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3"/>
            <a:ext cx="3540381" cy="3400097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0467"/>
            <a:ext cx="4419600" cy="3206133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0771"/>
            <a:ext cx="5257800" cy="3356447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3480771"/>
            <a:ext cx="4038601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vi-VN" sz="5400" b="1" dirty="0" smtClean="0">
                <a:solidFill>
                  <a:srgbClr val="FF0000"/>
                </a:solidFill>
              </a:rPr>
              <a:t>Hoạt động 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r>
              <a:rPr lang="vi-VN" sz="5400" b="1" dirty="0" smtClean="0">
                <a:solidFill>
                  <a:srgbClr val="FF0000"/>
                </a:solidFill>
              </a:rPr>
              <a:t>:</a:t>
            </a:r>
            <a:r>
              <a:rPr lang="en-US" sz="5400" b="1" dirty="0" smtClean="0">
                <a:solidFill>
                  <a:srgbClr val="FF0000"/>
                </a:solidFill>
              </a:rPr>
              <a:t> Kết thúc</a:t>
            </a:r>
            <a:r>
              <a:rPr lang="vi-VN" sz="54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72</Words>
  <Application>Microsoft Office PowerPoint</Application>
  <PresentationFormat>On-screen Show (4:3)</PresentationFormat>
  <Paragraphs>13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Hoạt động 1: Gây hứng thú </vt:lpstr>
      <vt:lpstr>Hoạt động 2: Nội dung bài mới:  Nhận biết tập nói  Máy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Kết thúc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</dc:creator>
  <cp:lastModifiedBy>huy_ctn</cp:lastModifiedBy>
  <cp:revision>105</cp:revision>
  <dcterms:created xsi:type="dcterms:W3CDTF">2018-11-03T09:54:38Z</dcterms:created>
  <dcterms:modified xsi:type="dcterms:W3CDTF">2025-04-01T00:50:18Z</dcterms:modified>
</cp:coreProperties>
</file>