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62" r:id="rId5"/>
    <p:sldId id="259" r:id="rId6"/>
    <p:sldId id="264" r:id="rId7"/>
    <p:sldId id="260" r:id="rId8"/>
    <p:sldId id="266" r:id="rId9"/>
    <p:sldId id="268" r:id="rId10"/>
    <p:sldId id="269" r:id="rId11"/>
    <p:sldId id="270" r:id="rId12"/>
    <p:sldId id="271" r:id="rId13"/>
    <p:sldId id="272" r:id="rId14"/>
    <p:sldId id="273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48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D7AB-8DCA-4A61-910C-BFE8DFDB4F0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63B2-40B7-4F92-9237-F2679931E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9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D7AB-8DCA-4A61-910C-BFE8DFDB4F0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63B2-40B7-4F92-9237-F2679931E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39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D7AB-8DCA-4A61-910C-BFE8DFDB4F0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63B2-40B7-4F92-9237-F2679931E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661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D7AB-8DCA-4A61-910C-BFE8DFDB4F0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63B2-40B7-4F92-9237-F2679931E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574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D7AB-8DCA-4A61-910C-BFE8DFDB4F0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63B2-40B7-4F92-9237-F2679931E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01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D7AB-8DCA-4A61-910C-BFE8DFDB4F0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63B2-40B7-4F92-9237-F2679931E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615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D7AB-8DCA-4A61-910C-BFE8DFDB4F0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63B2-40B7-4F92-9237-F2679931E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717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D7AB-8DCA-4A61-910C-BFE8DFDB4F0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63B2-40B7-4F92-9237-F2679931E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888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D7AB-8DCA-4A61-910C-BFE8DFDB4F0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63B2-40B7-4F92-9237-F2679931E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66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D7AB-8DCA-4A61-910C-BFE8DFDB4F0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63B2-40B7-4F92-9237-F2679931E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085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D7AB-8DCA-4A61-910C-BFE8DFDB4F0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63B2-40B7-4F92-9237-F2679931E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45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0D7AB-8DCA-4A61-910C-BFE8DFDB4F0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663B2-40B7-4F92-9237-F2679931E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71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2514600"/>
            <a:ext cx="7543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endParaRPr lang="en-US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0" y="258318"/>
            <a:ext cx="647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/>
            <a:r>
              <a:rPr lang="en-US" sz="2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2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phượng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2933700" y="1751073"/>
            <a:ext cx="3810000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500" b="1" dirty="0">
                <a:solidFill>
                  <a:srgbClr val="FF0000"/>
                </a:solidFill>
              </a:rPr>
              <a:t>L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ÀM QUEN VỚI TOÁN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897841" y="3981292"/>
            <a:ext cx="4114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5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Đặng</a:t>
            </a:r>
            <a:r>
              <a:rPr lang="en-US" sz="25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Thu </a:t>
            </a:r>
            <a:r>
              <a:rPr lang="en-US" sz="25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Thủy</a:t>
            </a:r>
            <a:endParaRPr lang="en-US" sz="25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61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dong h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0"/>
            <a:ext cx="8077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6133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dien thoa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915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161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lic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838200"/>
            <a:ext cx="67818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0174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bien o 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0"/>
            <a:ext cx="5334000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6" descr="bien x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971800"/>
            <a:ext cx="4114800" cy="356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 descr="bien xe ma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895600"/>
            <a:ext cx="30480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449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nhieu 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4800"/>
            <a:ext cx="91440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188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2057400"/>
            <a:ext cx="6096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XIN CHÀO VÀ HẸN GẶP LẠI</a:t>
            </a:r>
          </a:p>
        </p:txBody>
      </p:sp>
    </p:spTree>
    <p:extLst>
      <p:ext uri="{BB962C8B-B14F-4D97-AF65-F5344CB8AC3E}">
        <p14:creationId xmlns:p14="http://schemas.microsoft.com/office/powerpoint/2010/main" val="3102522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914400"/>
            <a:ext cx="5486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1 - 9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1" y="1776680"/>
            <a:ext cx="762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21883" y="1828800"/>
            <a:ext cx="914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07232" y="1828800"/>
            <a:ext cx="864340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7800" y="1776680"/>
            <a:ext cx="76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086600" y="1776680"/>
            <a:ext cx="685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00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defRPr>
            </a:lvl1pPr>
          </a:lstStyle>
          <a:p>
            <a:r>
              <a:rPr lang="en-US" dirty="0"/>
              <a:t>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00" y="4246575"/>
            <a:ext cx="76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57400" y="4246575"/>
            <a:ext cx="104991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24086" y="4246575"/>
            <a:ext cx="99102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38800" y="4246575"/>
            <a:ext cx="838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86600" y="4191000"/>
            <a:ext cx="1752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4256230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914400"/>
            <a:ext cx="5486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1" y="1776680"/>
            <a:ext cx="762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21883" y="1828800"/>
            <a:ext cx="914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07232" y="1828800"/>
            <a:ext cx="864340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7800" y="1776680"/>
            <a:ext cx="76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086600" y="1776680"/>
            <a:ext cx="685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00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defRPr>
            </a:lvl1pPr>
          </a:lstStyle>
          <a:p>
            <a:r>
              <a:rPr lang="en-US" dirty="0"/>
              <a:t>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00" y="4246575"/>
            <a:ext cx="76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57400" y="4246575"/>
            <a:ext cx="104991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24086" y="4246575"/>
            <a:ext cx="99102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38800" y="4246575"/>
            <a:ext cx="838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86600" y="4191000"/>
            <a:ext cx="1752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924619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914400"/>
            <a:ext cx="5486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1" y="1776680"/>
            <a:ext cx="762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21883" y="1828800"/>
            <a:ext cx="914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07232" y="1828800"/>
            <a:ext cx="864340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7800" y="1776680"/>
            <a:ext cx="76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086600" y="1776680"/>
            <a:ext cx="685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00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defRPr>
            </a:lvl1pPr>
          </a:lstStyle>
          <a:p>
            <a:r>
              <a:rPr lang="en-US" dirty="0"/>
              <a:t>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00" y="4246575"/>
            <a:ext cx="76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57400" y="4246575"/>
            <a:ext cx="104991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24086" y="4246575"/>
            <a:ext cx="99102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38800" y="4246575"/>
            <a:ext cx="838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86600" y="4191000"/>
            <a:ext cx="1752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924619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53200" y="4419600"/>
            <a:ext cx="2183611" cy="193899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en-US" sz="120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115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95500" y="1203057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Ý NGHĨA CỦA CÁC CON SỐ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Rectangle 3"/>
          <p:cNvSpPr/>
          <p:nvPr/>
        </p:nvSpPr>
        <p:spPr>
          <a:xfrm>
            <a:off x="4343400" y="2362200"/>
            <a:ext cx="2400300" cy="1938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120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114</a:t>
            </a:r>
          </a:p>
        </p:txBody>
      </p:sp>
      <p:sp>
        <p:nvSpPr>
          <p:cNvPr id="5" name="Rectangle 4"/>
          <p:cNvSpPr/>
          <p:nvPr/>
        </p:nvSpPr>
        <p:spPr>
          <a:xfrm>
            <a:off x="2095500" y="1716741"/>
            <a:ext cx="2173993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en-US" sz="120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113</a:t>
            </a:r>
          </a:p>
        </p:txBody>
      </p:sp>
    </p:spTree>
    <p:extLst>
      <p:ext uri="{BB962C8B-B14F-4D97-AF65-F5344CB8AC3E}">
        <p14:creationId xmlns:p14="http://schemas.microsoft.com/office/powerpoint/2010/main" val="122763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xe canh s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6678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xe cuu ho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694" y="0"/>
            <a:ext cx="9144000" cy="66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3702210" y="2644170"/>
            <a:ext cx="1739579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9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114</a:t>
            </a:r>
          </a:p>
        </p:txBody>
      </p:sp>
    </p:spTree>
    <p:extLst>
      <p:ext uri="{BB962C8B-B14F-4D97-AF65-F5344CB8AC3E}">
        <p14:creationId xmlns:p14="http://schemas.microsoft.com/office/powerpoint/2010/main" val="2668626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xe cuu ho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608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9220" name="Picture 4" descr="xe 1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04800"/>
            <a:ext cx="8686800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WordArt 5"/>
          <p:cNvSpPr>
            <a:spLocks noChangeArrowheads="1" noChangeShapeType="1" noTextEdit="1"/>
          </p:cNvSpPr>
          <p:nvPr/>
        </p:nvSpPr>
        <p:spPr bwMode="auto">
          <a:xfrm rot="731489">
            <a:off x="1676400" y="3810000"/>
            <a:ext cx="9906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115</a:t>
            </a:r>
          </a:p>
        </p:txBody>
      </p:sp>
    </p:spTree>
    <p:extLst>
      <p:ext uri="{BB962C8B-B14F-4D97-AF65-F5344CB8AC3E}">
        <p14:creationId xmlns:p14="http://schemas.microsoft.com/office/powerpoint/2010/main" val="33474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120</Words>
  <Application>Microsoft Office PowerPoint</Application>
  <PresentationFormat>On-screen Show (4:3)</PresentationFormat>
  <Paragraphs>45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minhtuan6990@gmail.com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 MINH TUAN</dc:creator>
  <cp:lastModifiedBy>MTC</cp:lastModifiedBy>
  <cp:revision>10</cp:revision>
  <cp:lastPrinted>2021-04-12T14:47:11Z</cp:lastPrinted>
  <dcterms:created xsi:type="dcterms:W3CDTF">2021-04-12T13:45:32Z</dcterms:created>
  <dcterms:modified xsi:type="dcterms:W3CDTF">2025-02-12T09:24:09Z</dcterms:modified>
</cp:coreProperties>
</file>