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58" r:id="rId4"/>
    <p:sldId id="259" r:id="rId5"/>
    <p:sldId id="260" r:id="rId6"/>
    <p:sldId id="272" r:id="rId7"/>
    <p:sldId id="266" r:id="rId8"/>
    <p:sldId id="261" r:id="rId9"/>
    <p:sldId id="267" r:id="rId10"/>
    <p:sldId id="262" r:id="rId11"/>
    <p:sldId id="264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6172F-97A1-449D-8056-3F7D01E1809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12701-1777-4C40-A08C-732F59A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0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B482-2684-4CA5-833F-F5C5B50C56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8DD2-3500-4431-B24A-7F62CAA4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676833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31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0974" y="1732340"/>
            <a:ext cx="521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 KHOA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0974" y="3208708"/>
            <a:ext cx="49507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Nhinh</a:t>
            </a:r>
            <a:endParaRPr lang="en-US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5701145"/>
          </a:xfrm>
        </p:spPr>
      </p:pic>
    </p:spTree>
    <p:extLst>
      <p:ext uri="{BB962C8B-B14F-4D97-AF65-F5344CB8AC3E}">
        <p14:creationId xmlns:p14="http://schemas.microsoft.com/office/powerpoint/2010/main" val="27028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87975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Trầu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 err="1" smtClean="0">
                <a:solidFill>
                  <a:srgbClr val="FF0000"/>
                </a:solidFill>
              </a:rPr>
              <a:t>Phát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tài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trời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8"/>
            <a:ext cx="4953000" cy="5874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19400"/>
            <a:ext cx="4510808" cy="304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6928"/>
            <a:ext cx="4559300" cy="30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8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Chăm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sóc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err="1" smtClean="0">
                <a:solidFill>
                  <a:srgbClr val="FF0000"/>
                </a:solidFill>
              </a:rPr>
              <a:t>tỉa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cành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sâu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34636"/>
            <a:ext cx="4648200" cy="4987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34636"/>
            <a:ext cx="4807527" cy="4987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2"/>
          <a:stretch/>
        </p:blipFill>
        <p:spPr>
          <a:xfrm>
            <a:off x="4793673" y="2971800"/>
            <a:ext cx="450272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-6667"/>
          <a:stretch/>
        </p:blipFill>
        <p:spPr>
          <a:xfrm>
            <a:off x="4953000" y="-20782"/>
            <a:ext cx="4495800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3337"/>
            <a:ext cx="5486400" cy="4919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43" y="55108"/>
            <a:ext cx="4198257" cy="48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Cây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có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ánh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ánh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2130425"/>
            <a:ext cx="7758545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6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19800"/>
            <a:ext cx="8229600" cy="96981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Vườn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9978" cy="326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803"/>
          <a:stretch/>
        </p:blipFill>
        <p:spPr>
          <a:xfrm>
            <a:off x="5334000" y="3260250"/>
            <a:ext cx="3806371" cy="288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3267507"/>
            <a:ext cx="5315857" cy="2888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1" y="0"/>
            <a:ext cx="4495800" cy="32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3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8229600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-30988"/>
            <a:ext cx="4724399" cy="597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"/>
          <a:stretch/>
        </p:blipFill>
        <p:spPr>
          <a:xfrm>
            <a:off x="1" y="0"/>
            <a:ext cx="44196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Vườn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Xới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đất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2157409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229600" cy="190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Video </a:t>
            </a:r>
            <a:r>
              <a:rPr lang="en-US" dirty="0" err="1" smtClean="0">
                <a:solidFill>
                  <a:srgbClr val="FFFF00"/>
                </a:solidFill>
              </a:rPr>
              <a:t>xới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đất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hạt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2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4582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Video </a:t>
            </a:r>
            <a:r>
              <a:rPr lang="en-US" dirty="0" err="1" smtClean="0">
                <a:solidFill>
                  <a:srgbClr val="FFFF00"/>
                </a:solidFill>
              </a:rPr>
              <a:t>hạt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nảy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mầm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113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Vườn hoa</vt:lpstr>
      <vt:lpstr>Cây xanh</vt:lpstr>
      <vt:lpstr>Vườn rau</vt:lpstr>
      <vt:lpstr>Xới đất</vt:lpstr>
      <vt:lpstr>Video xới đất</vt:lpstr>
      <vt:lpstr> Gieo hạt</vt:lpstr>
      <vt:lpstr>Video hạt nảy mầm</vt:lpstr>
      <vt:lpstr>Cây hoa lan</vt:lpstr>
      <vt:lpstr>Trầu bà                    Phát tài</vt:lpstr>
      <vt:lpstr>Tưới nước, bón phân, ánh sáng mặt trời</vt:lpstr>
      <vt:lpstr>Chăm sóc cây( tỉa cành, bắt sâu)</vt:lpstr>
      <vt:lpstr>Cây có tưới nước và không tưới nước</vt:lpstr>
      <vt:lpstr>Cây có bón phân và không bón phân</vt:lpstr>
      <vt:lpstr>Cây có ánh sáng và thiếu ánh sáng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cô   đến dự giờ lớp lá 3</dc:title>
  <dc:creator>dell</dc:creator>
  <cp:lastModifiedBy>MTC</cp:lastModifiedBy>
  <cp:revision>34</cp:revision>
  <dcterms:created xsi:type="dcterms:W3CDTF">2019-10-22T11:07:47Z</dcterms:created>
  <dcterms:modified xsi:type="dcterms:W3CDTF">2025-03-19T02:08:11Z</dcterms:modified>
</cp:coreProperties>
</file>