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68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63" d="100"/>
          <a:sy n="63" d="100"/>
        </p:scale>
        <p:origin x="-97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78668-DFB8-C0EC-1CB9-7DDB17687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B55B23-9C18-9BB0-6459-ED424CD4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AD6750-0C20-162A-E0DF-2947287F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A24C77-C6D4-8C5A-CB65-2E50287A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DC27D5-7403-2DC7-ABF4-7CAB6E6B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8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884210-9D08-B0F9-ED7E-CA835352F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F50D723-0435-C2B2-DDE9-0707BB4E3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FDAB02-2774-B362-3C88-BCEB4560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746D33-5BB8-6995-8BF1-67790101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634D96-3934-D595-D6EF-6C097496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5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BCD0D7A-C806-B7A4-BC5D-56AFF55524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1503C8E-0ED4-C297-B13C-471A3527A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018256-6957-CBB9-3C50-B09098D7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B14EAB-DD91-736A-5B21-21BAEF61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716B5D-8649-0E9A-44A4-7981D9C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0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213DF7-A7AB-CBB2-252F-B41720D4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AF819C-C3FB-67A1-2F87-2EF88105E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4DC3C5-968A-BF47-1C90-75AD3762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0972CA-5DEB-85BC-FB95-7B22D45D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FC9E3C-DB07-F710-B10D-6B9DF6C79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1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F2A3A9-289B-5268-C03E-2A53A1C5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F5AB8D-7C5C-723E-FF0D-0B6FE3AA5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C8A633-DEE8-FBB5-C971-2BCA11F0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57EAAF-FDB8-8953-54F6-FBAE20C5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1AAB40-D0FC-62D7-62A4-EC9538350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9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E82C0E-4E78-8982-D48E-D7C5FEA6A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FCA01A-3C4A-9702-EEB0-C92647081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C8EB3F-E6F4-7206-D0FE-A5C1F232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C83B7F-A36B-376F-6379-7AF108F0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0309C5-74E0-C580-3040-50A68D02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C5D0A9-8EC2-E54B-54B2-068383C6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8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6EB911-FF59-CB8C-5EA4-33C97CE66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750851-037D-B697-5D1B-AA5F166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6A7A62-1E46-F42C-6857-2CA6BF40F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4969687-EB77-642C-C8A9-CFAED869D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AA00946-EECE-81D6-632D-E76F7130E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36A5C6-34D3-A906-A47C-B92F1541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5BC8BDF-A068-5DF6-B6EB-46EDC74DB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A9A4868-3B4E-8E82-B1BE-819AB427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4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998527-D3B4-154C-432C-FE4E4C36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91A90AD-56F8-7AE4-DFFB-CE9CCD767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118E6D-4920-D7BF-E078-607BAA80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5A5D0F-82CB-6617-98AD-42A174F7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1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A71A05F-941B-58EF-55CA-501C4CBC4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CC11331-A26D-4737-4EA0-16F39B91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F321253-B6F0-00E9-7067-FB0447F4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6EDE3F-6B43-AD83-3E51-3B805A3A4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638936-519E-C9D8-2D2F-B53D4F3D1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B6ECC6-712D-D34C-02CC-951935988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B829E2-05E5-6D30-BDB9-AACB7951D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A83C85-FB29-DD64-A74E-84F55B10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CC1307-DC26-980E-5582-70CF89EA0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5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4688DF-CA3B-60AF-A9A6-E1AF8BDD7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9163E7E-915A-F72D-F84E-6AE9D8E3E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F55DCEF-5898-7FE5-3572-2314F43B6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505AD7-0C83-1205-5E67-D49B169F0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707E5D-F775-7E79-709B-E21A4079B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4E3F72-4365-946F-B097-D2198ECC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ED60E67-342D-B710-A64F-8D9B7897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C6266A-D626-DE90-E434-643F24C90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67860-B6EF-13A4-9025-B16A70579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5AFC5-D6A1-48C7-84BA-1DC149E6469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8CFD28-4B0B-669F-CF2D-FCEB6A0EF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3B8DC0-1B4F-F814-9EC8-81C98E842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6C56F-3294-46F5-BD8C-0B7E46D1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5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BBE052-B6A0-2FE9-C39A-0A10D1B5D1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A6FEDF6-2D77-A491-2B4F-25BBB8EA32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A4B9CFAC-5CCA-D2E7-A6D8-AE02BFC92D7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4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6FA9DD-2190-0E2F-094C-765F461DBF54}"/>
              </a:ext>
            </a:extLst>
          </p:cNvPr>
          <p:cNvSpPr txBox="1"/>
          <p:nvPr/>
        </p:nvSpPr>
        <p:spPr>
          <a:xfrm>
            <a:off x="3299096" y="307097"/>
            <a:ext cx="619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PHƯỢNG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E33183-19A5-E4E2-805C-874062AB22AC}"/>
              </a:ext>
            </a:extLst>
          </p:cNvPr>
          <p:cNvSpPr txBox="1"/>
          <p:nvPr/>
        </p:nvSpPr>
        <p:spPr>
          <a:xfrm>
            <a:off x="5529216" y="1625488"/>
            <a:ext cx="173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6410A3EE-32D8-0881-1DD1-023BAE57F6C3}"/>
              </a:ext>
            </a:extLst>
          </p:cNvPr>
          <p:cNvSpPr txBox="1"/>
          <p:nvPr/>
        </p:nvSpPr>
        <p:spPr>
          <a:xfrm>
            <a:off x="2739880" y="2687912"/>
            <a:ext cx="7316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A38D99D7-3920-8C13-BFB0-0BD3B23C9471}"/>
              </a:ext>
            </a:extLst>
          </p:cNvPr>
          <p:cNvSpPr txBox="1"/>
          <p:nvPr/>
        </p:nvSpPr>
        <p:spPr>
          <a:xfrm flipH="1">
            <a:off x="3050177" y="4842301"/>
            <a:ext cx="6695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: Ngô Kim Trúc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C3</a:t>
            </a:r>
          </a:p>
        </p:txBody>
      </p:sp>
    </p:spTree>
    <p:extLst>
      <p:ext uri="{BB962C8B-B14F-4D97-AF65-F5344CB8AC3E}">
        <p14:creationId xmlns:p14="http://schemas.microsoft.com/office/powerpoint/2010/main" val="60312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9495A0-DA01-8BBD-65FA-CCCEB1B3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BAE72226-C526-C8C5-144B-20859CFEA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98129" cy="3666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B3C11B-6D88-BEA6-F614-E72F33D90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267" y="2644775"/>
            <a:ext cx="6286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2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7A8FD8-4F38-6665-1E7B-22A8319BD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9A9115F-B4E0-F403-F44C-9BBC103EB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121" y="432441"/>
            <a:ext cx="8982658" cy="59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26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DC52A-0DBE-8BEF-9998-37221C33F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AB98210-F324-18C5-51BB-D120454C1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752" y="578924"/>
            <a:ext cx="9103659" cy="59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74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D1F88C-F616-E239-CF4B-832183247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F188056-7273-1F89-2A5D-C409E81E9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079" y="686595"/>
            <a:ext cx="8531038" cy="532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55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C1C50F-0B92-742A-BC68-94C300C5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1E753F1-BD9E-826A-503C-043225219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809" y="745746"/>
            <a:ext cx="8578132" cy="536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4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0B8848-CC91-7AEE-ADD3-0FE71EA1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1C2486B-6000-C03D-0A6A-C625B84E1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929" y="877093"/>
            <a:ext cx="8608434" cy="53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11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63550B-4B94-ECD4-B37D-E27C4F11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73D2DE22-2C32-F31F-C31F-CE6D83E7C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9408" y="457154"/>
            <a:ext cx="8545886" cy="56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93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8B068-D74B-CF4A-4EA2-3DFDE6A5A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7F2F5A8-B752-E06C-B1F4-A9E11EEDA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925" y="480407"/>
            <a:ext cx="8203059" cy="555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04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38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3AFC05-8E12-FFFE-E427-1400B5D9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24AC28-66CA-6B56-2B74-70E810971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6B6ED3-83EE-1DB8-A59A-503AF31EF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40D8A4-3509-3ED3-F8AE-BF94EF87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E5A357-4EDE-3546-695C-72634877B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6D9550-5F48-0109-CD79-F973B396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348" y="0"/>
            <a:ext cx="12440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C4766A-F7F1-C162-53BF-A4FB6B66B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66B8015-521E-8C07-80CB-A36C978BE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71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6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138EA-C831-72BA-315D-7643DEC1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5094593-61DA-F950-B64F-C2D761D33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28" y="0"/>
            <a:ext cx="12108872" cy="688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57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F0E806-34E5-C367-BE7D-85B9A51B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C113DEF-5E8D-344C-E689-1F9A2F99A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20282" cy="682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8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31F130-E951-20B9-1AB0-9DB9565C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564" y="3188634"/>
            <a:ext cx="5715000" cy="3219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D034B7-FE34-0AC6-4244-B346FC60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86CA6A62-9690-8D99-8CD5-140CDDADF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436" y="66675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6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83B18F-5E48-53B3-9513-5EF8B2A6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F920288-17A4-D370-9DE7-95F939F92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98881" cy="4043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B72F1B-897C-F3CD-64B3-777477F44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573" y="121303"/>
            <a:ext cx="5715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58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</Words>
  <Application>Microsoft Office PowerPoint</Application>
  <PresentationFormat>Custom</PresentationFormat>
  <Paragraphs>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huy_ctn</cp:lastModifiedBy>
  <cp:revision>3</cp:revision>
  <dcterms:created xsi:type="dcterms:W3CDTF">2024-04-01T14:03:21Z</dcterms:created>
  <dcterms:modified xsi:type="dcterms:W3CDTF">2025-03-18T00:56:05Z</dcterms:modified>
</cp:coreProperties>
</file>