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94" r:id="rId4"/>
    <p:sldId id="261" r:id="rId5"/>
    <p:sldId id="262" r:id="rId6"/>
    <p:sldId id="264" r:id="rId7"/>
    <p:sldId id="265" r:id="rId8"/>
    <p:sldId id="266" r:id="rId9"/>
    <p:sldId id="267" r:id="rId10"/>
    <p:sldId id="283" r:id="rId11"/>
    <p:sldId id="269" r:id="rId12"/>
    <p:sldId id="271" r:id="rId13"/>
    <p:sldId id="270" r:id="rId14"/>
    <p:sldId id="295" r:id="rId15"/>
    <p:sldId id="272" r:id="rId16"/>
    <p:sldId id="278" r:id="rId17"/>
    <p:sldId id="275" r:id="rId18"/>
    <p:sldId id="277" r:id="rId19"/>
    <p:sldId id="273" r:id="rId20"/>
    <p:sldId id="276" r:id="rId21"/>
    <p:sldId id="282" r:id="rId22"/>
    <p:sldId id="279" r:id="rId23"/>
    <p:sldId id="285" r:id="rId24"/>
    <p:sldId id="296" r:id="rId25"/>
    <p:sldId id="297" r:id="rId26"/>
    <p:sldId id="280" r:id="rId27"/>
    <p:sldId id="298" r:id="rId28"/>
    <p:sldId id="281" r:id="rId29"/>
    <p:sldId id="287" r:id="rId30"/>
    <p:sldId id="286" r:id="rId31"/>
    <p:sldId id="292" r:id="rId32"/>
    <p:sldId id="29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55" autoAdjust="0"/>
    <p:restoredTop sz="94434" autoAdjust="0"/>
  </p:normalViewPr>
  <p:slideViewPr>
    <p:cSldViewPr snapToGrid="0">
      <p:cViewPr varScale="1">
        <p:scale>
          <a:sx n="69" d="100"/>
          <a:sy n="69" d="100"/>
        </p:scale>
        <p:origin x="8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t>20/01/2019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16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t>20/01/2019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26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t>20/01/2019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38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t>20/01/2019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07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t>20/01/2019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28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t>20/01/2019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28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t>20/01/2019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65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t>20/01/2019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73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t>20/01/2019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08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t>20/01/2019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90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317-B273-4A7C-8C6E-7FAF7DDDD297}" type="datetimeFigureOut">
              <a:rPr lang="en-US" smtClean="0"/>
              <a:t>20/01/2019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01F4C-1983-4BBC-B66E-6F3CCCA8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9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16317-B273-4A7C-8C6E-7FAF7DDDD297}" type="datetimeFigureOut">
              <a:rPr lang="en-US" smtClean="0"/>
              <a:t>20/01/2019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01F4C-1983-4BBC-B66E-6F3CCCA80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17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microsoft.com/office/2007/relationships/media" Target="../media/media4.mp3"/><Relationship Id="rId7" Type="http://schemas.openxmlformats.org/officeDocument/2006/relationships/image" Target="../media/image37.gif"/><Relationship Id="rId12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gif"/><Relationship Id="rId11" Type="http://schemas.openxmlformats.org/officeDocument/2006/relationships/image" Target="../media/image90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9.gif"/><Relationship Id="rId4" Type="http://schemas.openxmlformats.org/officeDocument/2006/relationships/audio" Target="../media/media4.mp3"/><Relationship Id="rId9" Type="http://schemas.openxmlformats.org/officeDocument/2006/relationships/image" Target="../media/image88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4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3.gif"/><Relationship Id="rId5" Type="http://schemas.openxmlformats.org/officeDocument/2006/relationships/image" Target="../media/image92.gif"/><Relationship Id="rId4" Type="http://schemas.openxmlformats.org/officeDocument/2006/relationships/image" Target="../media/image9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653174" y="1892300"/>
            <a:ext cx="10761539" cy="2438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</a:t>
            </a:r>
            <a:r>
              <a:rPr lang="en-US" sz="3600" kern="10" spc="-36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loại rau</a:t>
            </a:r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-103031" y="0"/>
            <a:ext cx="12295031" cy="6858000"/>
            <a:chOff x="0" y="-19"/>
            <a:chExt cx="5760" cy="4377"/>
          </a:xfrm>
        </p:grpSpPr>
        <p:pic>
          <p:nvPicPr>
            <p:cNvPr id="2055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3" name="Picture 9" descr="Chuo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81000"/>
            <a:ext cx="8382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0" descr="Chuo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04800"/>
            <a:ext cx="8382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2859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áº¿t quáº£ hÃ¬nh áº£nh cho chÄm sÃ³c r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203853" cy="685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áº¿t quáº£ hÃ¬nh áº£nh cho chÄm sÃ³c rau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852" y="-1"/>
            <a:ext cx="598814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35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ình Chữ nhật 13"/>
          <p:cNvSpPr/>
          <p:nvPr/>
        </p:nvSpPr>
        <p:spPr>
          <a:xfrm>
            <a:off x="0" y="-1568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8053" name="WordArt 5"/>
          <p:cNvSpPr>
            <a:spLocks noChangeArrowheads="1" noChangeShapeType="1" noTextEdit="1"/>
          </p:cNvSpPr>
          <p:nvPr/>
        </p:nvSpPr>
        <p:spPr bwMode="auto">
          <a:xfrm>
            <a:off x="2815099" y="1208184"/>
            <a:ext cx="6230155" cy="2133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34978"/>
              </a:avLst>
            </a:prstTxWarp>
          </a:bodyPr>
          <a:lstStyle/>
          <a:p>
            <a:pPr algn="ctr"/>
            <a:r>
              <a:rPr lang="en-US" sz="3600" b="1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Cửa hàng rau củ</a:t>
            </a:r>
            <a:endParaRPr lang="en-US" sz="36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200" name="Picture 8" descr="x63353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798" y="-62923"/>
            <a:ext cx="122059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x63353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2021"/>
            <a:ext cx="12205951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x63353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54827" y="2922684"/>
            <a:ext cx="65113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x63353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834043" y="3039549"/>
            <a:ext cx="65113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008" y="1513862"/>
            <a:ext cx="2057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4208502"/>
            <a:ext cx="2057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00" y="2273795"/>
            <a:ext cx="2057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03" y="4631237"/>
            <a:ext cx="2057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Káº¿t quáº£ hÃ¬nh áº£nh cho cá»­a hÃ ng rau cá»§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01" y="2580662"/>
            <a:ext cx="6258697" cy="328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hạm Phương Thảo – Bầu Và B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7768" y="5745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4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580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ntitled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7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80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" y="28199"/>
            <a:ext cx="12145434" cy="687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1" name="Group 5"/>
          <p:cNvGrpSpPr>
            <a:grpSpLocks/>
          </p:cNvGrpSpPr>
          <p:nvPr/>
        </p:nvGrpSpPr>
        <p:grpSpPr bwMode="auto">
          <a:xfrm>
            <a:off x="0" y="-104214"/>
            <a:ext cx="12192000" cy="6858000"/>
            <a:chOff x="0" y="-19"/>
            <a:chExt cx="5760" cy="4377"/>
          </a:xfrm>
        </p:grpSpPr>
        <p:pic>
          <p:nvPicPr>
            <p:cNvPr id="7176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7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8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9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26" name="WordArt 10"/>
          <p:cNvSpPr>
            <a:spLocks noChangeArrowheads="1" noChangeShapeType="1" noTextEdit="1"/>
          </p:cNvSpPr>
          <p:nvPr/>
        </p:nvSpPr>
        <p:spPr bwMode="auto">
          <a:xfrm>
            <a:off x="3514463" y="1332265"/>
            <a:ext cx="5319623" cy="1133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9227" name="WordArt 11"/>
          <p:cNvSpPr>
            <a:spLocks noChangeArrowheads="1" noChangeShapeType="1" noTextEdit="1"/>
          </p:cNvSpPr>
          <p:nvPr/>
        </p:nvSpPr>
        <p:spPr bwMode="auto">
          <a:xfrm>
            <a:off x="2191109" y="3200401"/>
            <a:ext cx="8471140" cy="1438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 một số loại rau</a:t>
            </a:r>
          </a:p>
        </p:txBody>
      </p:sp>
      <p:pic>
        <p:nvPicPr>
          <p:cNvPr id="9228" name="Picture 12" descr="comicbird-anim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691" y="2201212"/>
            <a:ext cx="18288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3" descr="comicbird-animate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097" y="1993523"/>
            <a:ext cx="18288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60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70" decel="100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70" decel="100000"/>
                                        <p:tgtEl>
                                          <p:spTgt spid="92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77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-2.5E-6 0.3333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4.79167E-6 0.3333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 animBg="1"/>
      <p:bldP spid="92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ương Pháp Sơ Chế Rau - www.rosavn.n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8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5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1"/>
          <p:cNvSpPr>
            <a:spLocks noChangeArrowheads="1" noChangeShapeType="1" noTextEdit="1"/>
          </p:cNvSpPr>
          <p:nvPr/>
        </p:nvSpPr>
        <p:spPr bwMode="auto">
          <a:xfrm>
            <a:off x="1871408" y="1038785"/>
            <a:ext cx="8449183" cy="45720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Bắp cải xanh</a:t>
            </a:r>
            <a:endParaRPr lang="en-US" sz="3600" b="1" kern="1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 man mát</a:t>
            </a:r>
          </a:p>
          <a:p>
            <a:pPr algn="ctr"/>
            <a:r>
              <a:rPr lang="en-US" sz="36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 cải sắp</a:t>
            </a:r>
          </a:p>
          <a:p>
            <a:pPr algn="ctr"/>
            <a:r>
              <a:rPr lang="en-US" sz="36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 vòng tròn </a:t>
            </a:r>
          </a:p>
          <a:p>
            <a:pPr algn="ctr"/>
            <a:r>
              <a:rPr lang="en-US" sz="36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Búp cải non</a:t>
            </a:r>
          </a:p>
          <a:p>
            <a:pPr algn="ctr"/>
            <a:r>
              <a:rPr lang="en-US" sz="36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Nằm ngủ giữa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0" y="-104214"/>
            <a:ext cx="12192000" cy="6858000"/>
            <a:chOff x="0" y="-19"/>
            <a:chExt cx="5760" cy="4377"/>
          </a:xfrm>
        </p:grpSpPr>
        <p:pic>
          <p:nvPicPr>
            <p:cNvPr id="4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905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24348" cy="7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áº¿t quáº£ hÃ¬nh áº£nh cho báº¯p cáº£i cáº¯t ÄÃ´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108" y="180108"/>
            <a:ext cx="6026727" cy="651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24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0" y="-1"/>
            <a:ext cx="482203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3"/>
          <p:cNvSpPr>
            <a:spLocks noChangeArrowheads="1"/>
          </p:cNvSpPr>
          <p:nvPr/>
        </p:nvSpPr>
        <p:spPr bwMode="auto">
          <a:xfrm>
            <a:off x="4114800" y="1219200"/>
            <a:ext cx="2590800" cy="228600"/>
          </a:xfrm>
          <a:custGeom>
            <a:avLst/>
            <a:gdLst>
              <a:gd name="T0" fmla="*/ 233064050 w 21600"/>
              <a:gd name="T1" fmla="*/ 0 h 21600"/>
              <a:gd name="T2" fmla="*/ 0 w 21600"/>
              <a:gd name="T3" fmla="*/ 1209675 h 21600"/>
              <a:gd name="T4" fmla="*/ 233064050 w 21600"/>
              <a:gd name="T5" fmla="*/ 2419350 h 21600"/>
              <a:gd name="T6" fmla="*/ 310752067 w 21600"/>
              <a:gd name="T7" fmla="*/ 120967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8" name="AutoShape 4"/>
          <p:cNvSpPr>
            <a:spLocks noChangeArrowheads="1"/>
          </p:cNvSpPr>
          <p:nvPr/>
        </p:nvSpPr>
        <p:spPr bwMode="auto">
          <a:xfrm rot="819025">
            <a:off x="2819400" y="3505200"/>
            <a:ext cx="3810000" cy="228600"/>
          </a:xfrm>
          <a:custGeom>
            <a:avLst/>
            <a:gdLst>
              <a:gd name="T0" fmla="*/ 504031250 w 21600"/>
              <a:gd name="T1" fmla="*/ 0 h 21600"/>
              <a:gd name="T2" fmla="*/ 0 w 21600"/>
              <a:gd name="T3" fmla="*/ 1209675 h 21600"/>
              <a:gd name="T4" fmla="*/ 504031250 w 21600"/>
              <a:gd name="T5" fmla="*/ 2419350 h 21600"/>
              <a:gd name="T6" fmla="*/ 672041667 w 21600"/>
              <a:gd name="T7" fmla="*/ 120967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391" name="Picture 7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25485">
            <a:off x="-6358262" y="-7021857"/>
            <a:ext cx="16369304" cy="10462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790" y="3058853"/>
            <a:ext cx="9820420" cy="594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430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3340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48768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572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43" descr="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0574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84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0" decel="100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0" decel="100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decel="100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decel="100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accel="100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70" decel="100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770" decel="100000"/>
                                        <p:tgtEl>
                                          <p:spTgt spid="163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  <p:bldP spid="16387" grpId="1" animBg="1"/>
      <p:bldP spid="16388" grpId="0" animBg="1"/>
      <p:bldP spid="1638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rau Än lÃ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285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Káº¿t quáº£ hÃ¬nh áº£nh cho rau ngÃ³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028" y="-1"/>
            <a:ext cx="567797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10"/>
          <p:cNvSpPr>
            <a:spLocks noChangeArrowheads="1" noChangeShapeType="1" noTextEdit="1"/>
          </p:cNvSpPr>
          <p:nvPr/>
        </p:nvSpPr>
        <p:spPr bwMode="auto">
          <a:xfrm>
            <a:off x="3114261" y="5571756"/>
            <a:ext cx="5319623" cy="1133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sánh</a:t>
            </a:r>
            <a:endParaRPr lang="en-US" sz="36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84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1905000" y="228601"/>
            <a:ext cx="822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000" b="1">
                <a:latin typeface="Times New Roman" panose="02020603050405020304" pitchFamily="18" charset="0"/>
              </a:rPr>
              <a:t>Cô mời trẻ kể tên các loại rau ăn lá?</a:t>
            </a:r>
          </a:p>
        </p:txBody>
      </p:sp>
      <p:pic>
        <p:nvPicPr>
          <p:cNvPr id="31750" name="Picture 6" descr="cai bap t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10" y="1349215"/>
            <a:ext cx="6576260" cy="637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rau c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9" y="990600"/>
            <a:ext cx="4142509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 descr="rau-d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37385"/>
            <a:ext cx="3009174" cy="258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 descr="rau c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97194">
            <a:off x="8240105" y="1650581"/>
            <a:ext cx="3975916" cy="609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ha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2471">
            <a:off x="3280959" y="943875"/>
            <a:ext cx="4578560" cy="279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rau tho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42" y="3657600"/>
            <a:ext cx="4241378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rau mu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553" y="3399185"/>
            <a:ext cx="2695150" cy="345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43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70" decel="100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70" decel="100000"/>
                                        <p:tgtEl>
                                          <p:spTgt spid="3175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77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5" dur="4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6" dur="1400" decel="50000" autoRev="1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7" dur="1400" decel="100000" autoRev="1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8" dur="1400" decel="100000" autoRev="1" fill="hold">
                                          <p:stCondLst>
                                            <p:cond delay="420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69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69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3" dur="4305" accel="100000" fill="hold">
                                          <p:stCondLst>
                                            <p:cond delay="269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4" dur="269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5" dur="4305" accel="100000" fill="hold">
                                          <p:stCondLst>
                                            <p:cond delay="269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6" dur="269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7" dur="4305" accel="100000" fill="hold">
                                          <p:stCondLst>
                                            <p:cond delay="269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8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áº¿t quáº£ hÃ¬nh áº£nh cho mÃ³n Än tá»« rau Än lÃ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5883215" cy="350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áº¿t quáº£ hÃ¬nh áº£nh cho mÃ³n Än tá»« rau Än lÃ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14" y="-2"/>
            <a:ext cx="6308786" cy="350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2324"/>
            <a:ext cx="5883214" cy="335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13" y="3502323"/>
            <a:ext cx="6308787" cy="33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674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Äá»ng dao há» r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5" y="0"/>
            <a:ext cx="121560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44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áº¿t quáº£ hÃ¬nh áº£nh cho cá»§ cÃ  rá»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7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3"/>
          <p:cNvSpPr>
            <a:spLocks noChangeArrowheads="1"/>
          </p:cNvSpPr>
          <p:nvPr/>
        </p:nvSpPr>
        <p:spPr bwMode="auto">
          <a:xfrm rot="786890" flipV="1">
            <a:off x="1678723" y="1191386"/>
            <a:ext cx="5150928" cy="367165"/>
          </a:xfrm>
          <a:prstGeom prst="rightArrow">
            <a:avLst>
              <a:gd name="adj1" fmla="val 50000"/>
              <a:gd name="adj2" fmla="val 32751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pic>
        <p:nvPicPr>
          <p:cNvPr id="6152" name="Picture 8" descr="Trong hÃ¬nh áº£nh cÃ³ thá» cÃ³: mÃ³n Ä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96982"/>
            <a:ext cx="2853928" cy="282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3"/>
          <p:cNvSpPr>
            <a:spLocks noChangeArrowheads="1"/>
          </p:cNvSpPr>
          <p:nvPr/>
        </p:nvSpPr>
        <p:spPr bwMode="auto">
          <a:xfrm flipV="1">
            <a:off x="3588827" y="4392082"/>
            <a:ext cx="3948046" cy="367165"/>
          </a:xfrm>
          <a:prstGeom prst="rightArrow">
            <a:avLst>
              <a:gd name="adj1" fmla="val 50000"/>
              <a:gd name="adj2" fmla="val 327515"/>
            </a:avLst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00"/>
          </a:p>
        </p:txBody>
      </p:sp>
      <p:pic>
        <p:nvPicPr>
          <p:cNvPr id="1026" name="Picture 2" descr="Trong hÃ¬nh áº£nh cÃ³ thá» cÃ³: mÃ³n Ä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873" y="3228108"/>
            <a:ext cx="4404710" cy="34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28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5"/>
          <p:cNvSpPr>
            <a:spLocks noChangeArrowheads="1"/>
          </p:cNvSpPr>
          <p:nvPr/>
        </p:nvSpPr>
        <p:spPr bwMode="auto">
          <a:xfrm>
            <a:off x="2133600" y="228600"/>
            <a:ext cx="8229600" cy="1143000"/>
          </a:xfrm>
          <a:prstGeom prst="cloudCallout">
            <a:avLst>
              <a:gd name="adj1" fmla="val -48204"/>
              <a:gd name="adj2" fmla="val 597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Bé hãy kể thêm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 các loại rau ăn củ mà bé biết?</a:t>
            </a:r>
          </a:p>
        </p:txBody>
      </p:sp>
      <p:pic>
        <p:nvPicPr>
          <p:cNvPr id="30730" name="Picture 10" descr="hanh t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787" y="1000124"/>
            <a:ext cx="2667000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Káº¿t quáº£ hÃ¬nh áº£nh cho gá»«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2106"/>
            <a:ext cx="4762500" cy="210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áº¿t quáº£ hÃ¬nh áº£nh cho khoai ngá»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8" y="3905249"/>
            <a:ext cx="3495675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áº¿t quáº£ hÃ¬nh áº£nh cho rau Än cá»§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043" y="1607234"/>
            <a:ext cx="4267200" cy="234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áº¿t quáº£ hÃ¬nh áº£nh cho rau Än cá»§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635" y="4216964"/>
            <a:ext cx="2385328" cy="238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áº¿t quáº£ hÃ¬nh áº£nh cho cá»§ hÃ nh tÃ­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043" y="4216964"/>
            <a:ext cx="3200400" cy="255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45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áº¿t quáº£ hÃ¬nh áº£nh cho canh cá»§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287"/>
            <a:ext cx="5874327" cy="356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áº¿t quáº£ hÃ¬nh áº£nh cho xÃ o cá»§ hÃ 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327" y="0"/>
            <a:ext cx="6317673" cy="356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áº¿t quáº£ hÃ¬nh áº£nh cho luá»c cá»§ kho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4511"/>
            <a:ext cx="5774170" cy="322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áº¿t quáº£ hÃ¬nh áº£nh cho gá»i cá»§ cáº£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327" y="3536951"/>
            <a:ext cx="6317673" cy="332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13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1"/>
          <p:cNvSpPr>
            <a:spLocks noChangeArrowheads="1" noChangeShapeType="1" noTextEdit="1"/>
          </p:cNvSpPr>
          <p:nvPr/>
        </p:nvSpPr>
        <p:spPr bwMode="auto">
          <a:xfrm>
            <a:off x="665018" y="1953492"/>
            <a:ext cx="10861963" cy="31588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Rau gì chẳng thấy lá đâu</a:t>
            </a:r>
          </a:p>
          <a:p>
            <a:pPr algn="ctr"/>
            <a:r>
              <a:rPr lang="en-US" sz="36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 to tạo bởi bông hoa kết thành</a:t>
            </a:r>
          </a:p>
          <a:p>
            <a:pPr algn="r"/>
            <a:r>
              <a:rPr lang="en-US" sz="3600" b="1" kern="1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 rau gì?</a:t>
            </a:r>
            <a:endParaRPr lang="en-US" sz="3600" b="1" kern="1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0" y="-104214"/>
            <a:ext cx="12192000" cy="6858000"/>
            <a:chOff x="0" y="-19"/>
            <a:chExt cx="5760" cy="4377"/>
          </a:xfrm>
        </p:grpSpPr>
        <p:pic>
          <p:nvPicPr>
            <p:cNvPr id="4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556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Káº¿t quáº£ hÃ¬nh áº£nh cho trÃ¡i khá»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631767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764" y="-1"/>
            <a:ext cx="6359236" cy="673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90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áº¿t quáº£ hÃ¬nh áº£nh cho mÃ³n Än tá»« khá» q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165273" cy="354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áº¿t quáº£ hÃ¬nh áº£nh cho mÃ³n Än tá»« khá» q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273" y="0"/>
            <a:ext cx="6026727" cy="354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6765"/>
            <a:ext cx="6165273" cy="331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Káº¿t quáº£ hÃ¬nh áº£nh cho mÃ³n Än tá»« khá» qua luá»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272" y="3546765"/>
            <a:ext cx="6026727" cy="331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81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3" y="1662545"/>
            <a:ext cx="2992582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2133600" y="228600"/>
            <a:ext cx="8229600" cy="1143000"/>
          </a:xfrm>
          <a:prstGeom prst="cloudCallout">
            <a:avLst>
              <a:gd name="adj1" fmla="val -48204"/>
              <a:gd name="adj2" fmla="val 597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Bé hãy kể thêm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 các loại rau ăn </a:t>
            </a:r>
            <a:r>
              <a:rPr lang="en-US" sz="2800" b="1" smtClean="0">
                <a:solidFill>
                  <a:srgbClr val="800000"/>
                </a:solidFill>
                <a:latin typeface="Times New Roman" panose="02020603050405020304" pitchFamily="18" charset="0"/>
              </a:rPr>
              <a:t>quả </a:t>
            </a:r>
            <a:r>
              <a:rPr lang="en-US" sz="2800" b="1">
                <a:solidFill>
                  <a:srgbClr val="800000"/>
                </a:solidFill>
                <a:latin typeface="Times New Roman" panose="02020603050405020304" pitchFamily="18" charset="0"/>
              </a:rPr>
              <a:t>mà bé biết?</a:t>
            </a:r>
          </a:p>
        </p:txBody>
      </p:sp>
      <p:pic>
        <p:nvPicPr>
          <p:cNvPr id="5126" name="Picture 6" descr="Káº¿t quáº£ hÃ¬nh áº£nh cho rau Än quáº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848" y="1475076"/>
            <a:ext cx="3377334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Káº¿t quáº£ hÃ¬nh áº£nh cho rau Än quáº£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182" y="1618600"/>
            <a:ext cx="4762500" cy="257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Káº¿t quáº£ hÃ¬nh áº£nh cho rau Än quáº£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4609" y="3934330"/>
            <a:ext cx="2525423" cy="332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Káº¿t quáº£ hÃ¬nh áº£nh cho rau Än quáº£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279" y="4332576"/>
            <a:ext cx="4048703" cy="238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bi n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274" y="4610460"/>
            <a:ext cx="4476822" cy="403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muop da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982" y="4699649"/>
            <a:ext cx="5210499" cy="436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13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cá»§ cÃ  rá»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514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4326">
            <a:off x="6442381" y="415935"/>
            <a:ext cx="6295392" cy="530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2175685" y="188335"/>
            <a:ext cx="4987115" cy="7814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sánh</a:t>
            </a:r>
            <a:endParaRPr lang="en-US" sz="36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77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Káº¿t quáº£ hÃ¬nh áº£nh cho Äáº­u luá»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-1"/>
            <a:ext cx="6477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Káº¿t quáº£ hÃ¬nh áº£nh cho xÃ 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Káº¿t quáº£ hÃ¬nh áº£nh cho gá»i dÆ°a le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428998"/>
            <a:ext cx="6477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Káº¿t quáº£ hÃ¬nh áº£nh cho canh bÃ­ Äá»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115" y="429"/>
            <a:ext cx="5905115" cy="342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9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Káº¿t quáº£ hÃ¬nh áº£nh cho rau Än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003985" cy="338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áº¿t quáº£ hÃ¬nh áº£nh cho rau Än 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84" y="0"/>
            <a:ext cx="6188016" cy="338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áº¿t quáº£ hÃ¬nh áº£nh cho rau Än ho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383066"/>
            <a:ext cx="6003985" cy="347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Káº¿t quáº£ hÃ¬nh áº£nh cho rau Än h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83066"/>
            <a:ext cx="6096000" cy="347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07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Káº¿t quáº£ hÃ¬nh áº£nh cho rau ngÃ³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Káº¿t quáº£ hÃ¬nh áº£nh cho rau Ä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Káº¿t quáº£ hÃ¬nh áº£nh cho rau mÃ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439"/>
            <a:ext cx="12192001" cy="690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Káº¿t quáº£ hÃ¬nh áº£nh cho rau cáº£i xa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1" cy="688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Káº¿t quáº£ hÃ¬nh áº£nh cho rau lÃ¡o nhÃ¡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710"/>
            <a:ext cx="12192000" cy="688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60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Káº¿t quáº£ hÃ¬nh áº£nh cho sá»nh tá» cÃ  rá»t rau mÃ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7937"/>
            <a:ext cx="6334125" cy="363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sá»nh tá» cÃ  rá»t rau mÃ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3643952"/>
            <a:ext cx="6334125" cy="321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Káº¿t quáº£ hÃ¬nh áº£nh cho trÃ  ati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43952"/>
            <a:ext cx="5857875" cy="321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áº¿t quáº£ hÃ¬nh áº£nh cho sinh tá» cÃ  ch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857874" cy="3643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85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4"/>
          <p:cNvGrpSpPr>
            <a:grpSpLocks/>
          </p:cNvGrpSpPr>
          <p:nvPr/>
        </p:nvGrpSpPr>
        <p:grpSpPr bwMode="auto">
          <a:xfrm>
            <a:off x="-44257" y="-44451"/>
            <a:ext cx="12192000" cy="6733020"/>
            <a:chOff x="0" y="-19"/>
            <a:chExt cx="5760" cy="4377"/>
          </a:xfrm>
        </p:grpSpPr>
        <p:pic>
          <p:nvPicPr>
            <p:cNvPr id="25623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4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5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26" name="Picture 8" descr="flower[1][1][1][1]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3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0574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7526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0292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858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0574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4" descr="Chu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8382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5" descr="Chu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"/>
            <a:ext cx="8382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6" descr="Chu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8382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7" descr="Chuon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0"/>
            <a:ext cx="8382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8" descr="hong van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38801"/>
            <a:ext cx="11049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9" descr="hong van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410201"/>
            <a:ext cx="11049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20" descr="hong van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5486401"/>
            <a:ext cx="11049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21" descr="hong vang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5562601"/>
            <a:ext cx="1104900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3340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7" name="Picture 43" descr="Ho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4800600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8" name="Picture 24" descr="Butterfly-03-jun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668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Picture 25" descr="Butterfly-03-jun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7620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8" name="AutoShape 26"/>
          <p:cNvSpPr>
            <a:spLocks noChangeArrowheads="1"/>
          </p:cNvSpPr>
          <p:nvPr/>
        </p:nvSpPr>
        <p:spPr bwMode="auto">
          <a:xfrm>
            <a:off x="1126453" y="2210704"/>
            <a:ext cx="9850580" cy="3117522"/>
          </a:xfrm>
          <a:prstGeom prst="cloudCallout">
            <a:avLst>
              <a:gd name="adj1" fmla="val -67560"/>
              <a:gd name="adj2" fmla="val 7269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Trò chơi </a:t>
            </a:r>
            <a:endParaRPr lang="en-US" sz="5400" b="1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54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Người đầu bếp tài ba</a:t>
            </a:r>
            <a:endParaRPr lang="en-US" sz="5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5621" name="Picture 27" descr="Butterfly-01-jun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6388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2" name="Picture 28" descr="Butterfly-01-june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562600"/>
            <a:ext cx="1295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.A – Vườn cây nhà b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9667" y="5652405"/>
            <a:ext cx="609600" cy="609600"/>
          </a:xfrm>
          <a:prstGeom prst="rect">
            <a:avLst/>
          </a:prstGeom>
        </p:spPr>
      </p:pic>
      <p:pic>
        <p:nvPicPr>
          <p:cNvPr id="3" name="Xuân Mai – Quả Gì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4850" y="56470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4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86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86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7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7918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4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69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0107" y="39255"/>
            <a:ext cx="12171893" cy="6858000"/>
          </a:xfrm>
          <a:prstGeom prst="rect">
            <a:avLst/>
          </a:prstGeom>
          <a:solidFill>
            <a:srgbClr val="FFFF00"/>
          </a:solidFill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sz="1800"/>
          </a:p>
        </p:txBody>
      </p:sp>
      <p:pic>
        <p:nvPicPr>
          <p:cNvPr id="29699" name="Picture 3" descr="1315570erpqxojwm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22830" y="-347877"/>
            <a:ext cx="762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1315570erpqxojwm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2950" y="-341745"/>
            <a:ext cx="76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1315570erpqxojwm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2" y="816769"/>
            <a:ext cx="762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 descr="1315570erpqxojwm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311" y="816769"/>
            <a:ext cx="76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 descr="1315570erpqxojwm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67072" y="4485265"/>
            <a:ext cx="762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 descr="1315570erpqxojwm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57790" y="5609869"/>
            <a:ext cx="762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 descr="1315570erpqxojwm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303804" y="4381500"/>
            <a:ext cx="76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 descr="1315570erpqxojwm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854508" y="5495926"/>
            <a:ext cx="76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 descr="1152962fbcnoddsv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006" y="2451678"/>
            <a:ext cx="5111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2" descr="1152962fbcnoddsv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85" y="2743201"/>
            <a:ext cx="5111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3" descr="hoa de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23505" y="-1699841"/>
            <a:ext cx="381000" cy="431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14" descr="hoa de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60604" y="-1424709"/>
            <a:ext cx="381000" cy="381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15" descr="hoa de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15300" y="4440833"/>
            <a:ext cx="381000" cy="392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16" descr="hoa de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65389" y="4518864"/>
            <a:ext cx="381000" cy="383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13" name="Group 17"/>
          <p:cNvGrpSpPr>
            <a:grpSpLocks/>
          </p:cNvGrpSpPr>
          <p:nvPr/>
        </p:nvGrpSpPr>
        <p:grpSpPr bwMode="auto">
          <a:xfrm>
            <a:off x="20107" y="-263236"/>
            <a:ext cx="12217400" cy="7170449"/>
            <a:chOff x="-12" y="0"/>
            <a:chExt cx="5772" cy="4320"/>
          </a:xfrm>
        </p:grpSpPr>
        <p:pic>
          <p:nvPicPr>
            <p:cNvPr id="29717" name="Picture 18" descr="xlights1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8" name="Picture 19" descr="xlights1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" y="166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9" name="Picture 20" descr="xlights1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20" name="Picture 21" descr="xlights1[1]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83" name="WordArt 23"/>
          <p:cNvSpPr>
            <a:spLocks noChangeArrowheads="1" noChangeShapeType="1" noTextEdit="1"/>
          </p:cNvSpPr>
          <p:nvPr/>
        </p:nvSpPr>
        <p:spPr bwMode="auto">
          <a:xfrm>
            <a:off x="4038600" y="609600"/>
            <a:ext cx="3886200" cy="2014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  <p:sp>
        <p:nvSpPr>
          <p:cNvPr id="40984" name="WordArt 24"/>
          <p:cNvSpPr>
            <a:spLocks noChangeArrowheads="1" noChangeShapeType="1" noTextEdit="1"/>
          </p:cNvSpPr>
          <p:nvPr/>
        </p:nvSpPr>
        <p:spPr bwMode="auto">
          <a:xfrm>
            <a:off x="1444205" y="3195314"/>
            <a:ext cx="9813033" cy="15819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</a:t>
            </a:r>
            <a:r>
              <a:rPr lang="en-US" sz="3600" b="1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dồi dào sức khỏe</a:t>
            </a:r>
            <a:endParaRPr lang="en-US" sz="36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EmYeuCayXanh-NganHa_35p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4757" y="62960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09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0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0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09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3000"/>
                                        <p:tgtEl>
                                          <p:spTgt spid="40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0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983" grpId="0" animBg="1"/>
      <p:bldP spid="40983" grpId="1" animBg="1"/>
      <p:bldP spid="4098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Káº¿t quáº£ hÃ¬nh áº£nh cho rau Än lÃ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285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áº¿t quáº£ hÃ¬nh áº£nh cho rau Än lÃ¡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522" y="0"/>
            <a:ext cx="5963478" cy="655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82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Káº¿t quáº£ hÃ¬nh áº£nh cho rau Än lÃ¡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78" y="0"/>
            <a:ext cx="62285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8827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08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634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Káº¿t quáº£ hÃ¬nh áº£nh cho rau Än cá»§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478" y="-18256"/>
            <a:ext cx="6228522" cy="687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57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1424" y="2573917"/>
            <a:ext cx="11191147" cy="957366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Káº¿t quáº£ hÃ¬nh áº£nh cho rau Än cá»§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21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Káº¿t quáº£ hÃ¬nh áº£nh cho rau Än cá»§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82145" cy="321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Káº¿t quáº£ hÃ¬nh áº£nh cho rau Än cá»§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4254"/>
            <a:ext cx="6096000" cy="364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855" y="3175886"/>
            <a:ext cx="6082145" cy="368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08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Káº¿t quáº£ hÃ¬nh áº£nh cho rau Än quáº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604751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728" y="-2"/>
            <a:ext cx="6095999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5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Káº¿t quáº£ hÃ¬nh áº£nh cho rau Än quáº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05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Ã¬nh áº£nh cÃ³ liÃªn qua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302" y="-1"/>
            <a:ext cx="6484698" cy="667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06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114</Words>
  <Application>Microsoft Office PowerPoint</Application>
  <PresentationFormat>Widescreen</PresentationFormat>
  <Paragraphs>24</Paragraphs>
  <Slides>32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104</cp:revision>
  <dcterms:created xsi:type="dcterms:W3CDTF">2019-01-15T16:01:16Z</dcterms:created>
  <dcterms:modified xsi:type="dcterms:W3CDTF">2019-01-20T16:20:30Z</dcterms:modified>
</cp:coreProperties>
</file>