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2" r:id="rId13"/>
    <p:sldId id="271" r:id="rId14"/>
    <p:sldId id="27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11FB"/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>
            <a:extLst>
              <a:ext uri="{FF2B5EF4-FFF2-40B4-BE49-F238E27FC236}">
                <a16:creationId xmlns:a16="http://schemas.microsoft.com/office/drawing/2014/main" id="{DF4BEE36-91D7-4DDD-8F6A-45F75D79D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11"/>
          <p:cNvSpPr>
            <a:spLocks noChangeArrowheads="1" noChangeShapeType="1"/>
          </p:cNvSpPr>
          <p:nvPr/>
        </p:nvSpPr>
        <p:spPr bwMode="auto">
          <a:xfrm>
            <a:off x="2019300" y="1219200"/>
            <a:ext cx="5524500" cy="14478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5F6FC99E-E28A-4687-AA0C-E9EF166FB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754743"/>
            <a:ext cx="5867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PHƯỢNG</a:t>
            </a:r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F0B3F513-7965-4BCB-BCEC-EB48429D0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537" y="1388609"/>
            <a:ext cx="12287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4">
            <a:extLst>
              <a:ext uri="{FF2B5EF4-FFF2-40B4-BE49-F238E27FC236}">
                <a16:creationId xmlns:a16="http://schemas.microsoft.com/office/drawing/2014/main" id="{BABB12AA-28DF-43FB-80C5-A58E455DC09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43050" y="2977243"/>
            <a:ext cx="6477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 tài: </a:t>
            </a:r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phân biệt hình tròn, hình tam giác</a:t>
            </a: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DF3446A1-23C3-4F96-8DB0-A329826A6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199" y="4255634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Nhà trẻ (24-36 tháng tuổi)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Phạm Thị Giang</a:t>
            </a:r>
          </a:p>
        </p:txBody>
      </p:sp>
    </p:spTree>
    <p:extLst>
      <p:ext uri="{BB962C8B-B14F-4D97-AF65-F5344CB8AC3E}">
        <p14:creationId xmlns:p14="http://schemas.microsoft.com/office/powerpoint/2010/main" val="78115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3000" y="23241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Trò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chơi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Thử</a:t>
            </a:r>
            <a:r>
              <a:rPr lang="en-US" sz="6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tài</a:t>
            </a:r>
            <a:r>
              <a:rPr lang="en-US" sz="6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của</a:t>
            </a:r>
            <a:r>
              <a:rPr lang="en-US" sz="6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3615" y="1066800"/>
            <a:ext cx="75607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Chúc</a:t>
            </a:r>
            <a:r>
              <a:rPr lang="en-US" sz="54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54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mạnh</a:t>
            </a:r>
            <a:r>
              <a:rPr lang="en-US" sz="54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khỏe</a:t>
            </a:r>
            <a:r>
              <a:rPr lang="en-US" sz="54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con </a:t>
            </a:r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ngoan</a:t>
            </a:r>
            <a:endParaRPr lang="en-US" sz="5400" b="1" dirty="0">
              <a:ln w="1905"/>
              <a:solidFill>
                <a:srgbClr val="2D11F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166843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I.  MỤC ĐÍCH YÊU CẦU :</a:t>
            </a:r>
            <a:endParaRPr lang="en-US" sz="2800" dirty="0"/>
          </a:p>
          <a:p>
            <a:r>
              <a:rPr lang="en-US" b="1" dirty="0"/>
              <a:t>    1.Kiến </a:t>
            </a:r>
            <a:r>
              <a:rPr lang="en-US" b="1" dirty="0" err="1"/>
              <a:t>thức</a:t>
            </a:r>
            <a:endParaRPr lang="en-US" dirty="0"/>
          </a:p>
          <a:p>
            <a:r>
              <a:rPr lang="vi-VN" dirty="0"/>
              <a:t>- Trẻ nhận biết và gọi đúng tên hình tam giác, hình tròn</a:t>
            </a:r>
            <a:br>
              <a:rPr lang="vi-VN" dirty="0"/>
            </a:br>
            <a:r>
              <a:rPr lang="vi-VN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cong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cạnh</a:t>
            </a:r>
            <a:endParaRPr lang="en-US" dirty="0"/>
          </a:p>
          <a:p>
            <a:r>
              <a:rPr lang="vi-VN" b="1" dirty="0"/>
              <a:t>2. K</a:t>
            </a:r>
            <a:r>
              <a:rPr lang="en-US" b="1" dirty="0"/>
              <a:t>ỹ </a:t>
            </a:r>
            <a:r>
              <a:rPr lang="en-US" b="1" dirty="0" err="1"/>
              <a:t>năng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vi-VN" dirty="0"/>
              <a:t>và giơ đúng hình theo yêu cầu của cô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endParaRPr lang="en-US" dirty="0"/>
          </a:p>
          <a:p>
            <a:r>
              <a:rPr lang="vi-VN" dirty="0"/>
              <a:t>-Phát triền ngôn ngữ cho trẻ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r>
              <a:rPr lang="en-US" dirty="0"/>
              <a:t> </a:t>
            </a:r>
            <a:r>
              <a:rPr lang="en-US" dirty="0" err="1"/>
              <a:t>vàng</a:t>
            </a:r>
            <a:endParaRPr lang="en-US" dirty="0"/>
          </a:p>
          <a:p>
            <a:r>
              <a:rPr lang="vi-VN" b="1" dirty="0"/>
              <a:t>3. Th</a:t>
            </a:r>
            <a:r>
              <a:rPr lang="en-US" b="1" dirty="0" err="1"/>
              <a:t>ái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endParaRPr lang="en-US" dirty="0"/>
          </a:p>
          <a:p>
            <a:r>
              <a:rPr lang="vi-VN" dirty="0"/>
              <a:t>-T</a:t>
            </a:r>
            <a:r>
              <a:rPr lang="en-US" dirty="0" err="1"/>
              <a:t>rẻ</a:t>
            </a:r>
            <a:r>
              <a:rPr lang="en-US" dirty="0"/>
              <a:t> </a:t>
            </a:r>
            <a:r>
              <a:rPr lang="en-US" dirty="0" err="1"/>
              <a:t>hào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,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vâng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7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1720840"/>
            <a:ext cx="7315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II. CHUẨN BI </a:t>
            </a:r>
            <a:endParaRPr lang="en-US" sz="2800" dirty="0"/>
          </a:p>
          <a:p>
            <a:r>
              <a:rPr lang="pt-BR" b="1" dirty="0"/>
              <a:t>    1.Đồ dùng của cô</a:t>
            </a:r>
            <a:endParaRPr lang="en-US" dirty="0"/>
          </a:p>
          <a:p>
            <a:r>
              <a:rPr lang="nb-NO" dirty="0"/>
              <a:t>-Máy tính, máy chiếu, Powerpoint nhận biết phân biệt hình tròn, hình tam giác</a:t>
            </a:r>
            <a:endParaRPr lang="en-US" dirty="0"/>
          </a:p>
          <a:p>
            <a:r>
              <a:rPr lang="nb-NO" dirty="0"/>
              <a:t>Sa bàn nhà của bạn Misa có ngôi nhà có cửa hình tròn, cửa hình tam giác.</a:t>
            </a:r>
            <a:endParaRPr lang="en-US" dirty="0"/>
          </a:p>
          <a:p>
            <a:r>
              <a:rPr lang="nb-NO" dirty="0"/>
              <a:t>-Nhạc theo chủ điểm</a:t>
            </a:r>
            <a:endParaRPr lang="en-US" dirty="0"/>
          </a:p>
          <a:p>
            <a:r>
              <a:rPr lang="pt-BR" b="1" dirty="0"/>
              <a:t>    2.Đồ dùng của trẻ</a:t>
            </a:r>
            <a:endParaRPr lang="en-US" dirty="0"/>
          </a:p>
          <a:p>
            <a:r>
              <a:rPr lang="nb-NO" dirty="0"/>
              <a:t>-Rổ đồ dùng:Lô tô </a:t>
            </a:r>
            <a:r>
              <a:rPr lang="pt-BR" dirty="0"/>
              <a:t>hình tam giác( màu vàng)</a:t>
            </a:r>
            <a:r>
              <a:rPr lang="nb-NO" dirty="0"/>
              <a:t>, hình tròn( màu đỏ)</a:t>
            </a:r>
            <a:endParaRPr lang="en-US" dirty="0"/>
          </a:p>
          <a:p>
            <a:r>
              <a:rPr lang="nb-NO" dirty="0"/>
              <a:t>-2 con đường hẹp.Bảng dính</a:t>
            </a:r>
            <a:r>
              <a:rPr lang="en-US" dirty="0"/>
              <a:t>,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dấp</a:t>
            </a:r>
            <a:r>
              <a:rPr lang="en-US" dirty="0"/>
              <a:t> </a:t>
            </a:r>
            <a:r>
              <a:rPr lang="en-US" dirty="0" err="1"/>
              <a:t>dính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6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95600" y="990600"/>
            <a:ext cx="3429000" cy="449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362200"/>
            <a:ext cx="5943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nào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biến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mất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283</Words>
  <Application>Microsoft Office PowerPoint</Application>
  <PresentationFormat>On-screen Show (4:3)</PresentationFormat>
  <Paragraphs>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Dell</cp:lastModifiedBy>
  <cp:revision>7</cp:revision>
  <dcterms:created xsi:type="dcterms:W3CDTF">2017-11-03T07:56:43Z</dcterms:created>
  <dcterms:modified xsi:type="dcterms:W3CDTF">2025-03-13T10:07:41Z</dcterms:modified>
</cp:coreProperties>
</file>