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0" r:id="rId4"/>
    <p:sldId id="284" r:id="rId5"/>
    <p:sldId id="282" r:id="rId6"/>
    <p:sldId id="285" r:id="rId7"/>
    <p:sldId id="286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6C8-F0E6-47DD-8056-0DD47E15307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043E-1421-465E-AF02-32FBFD950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6C8-F0E6-47DD-8056-0DD47E15307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043E-1421-465E-AF02-32FBFD950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7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6C8-F0E6-47DD-8056-0DD47E15307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043E-1421-465E-AF02-32FBFD950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6C8-F0E6-47DD-8056-0DD47E15307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043E-1421-465E-AF02-32FBFD950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6C8-F0E6-47DD-8056-0DD47E15307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043E-1421-465E-AF02-32FBFD950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0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6C8-F0E6-47DD-8056-0DD47E15307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043E-1421-465E-AF02-32FBFD950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2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6C8-F0E6-47DD-8056-0DD47E15307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043E-1421-465E-AF02-32FBFD950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9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6C8-F0E6-47DD-8056-0DD47E15307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043E-1421-465E-AF02-32FBFD950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8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6C8-F0E6-47DD-8056-0DD47E15307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043E-1421-465E-AF02-32FBFD950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4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6C8-F0E6-47DD-8056-0DD47E15307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043E-1421-465E-AF02-32FBFD950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8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36C8-F0E6-47DD-8056-0DD47E15307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043E-1421-465E-AF02-32FBFD950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5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36C8-F0E6-47DD-8056-0DD47E153071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F043E-1421-465E-AF02-32FBFD950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362200"/>
            <a:ext cx="7352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TRÒ </a:t>
            </a:r>
            <a:r>
              <a:rPr lang="en-US" sz="2800" b="1" dirty="0" smtClean="0">
                <a:solidFill>
                  <a:srgbClr val="FF0000"/>
                </a:solidFill>
              </a:rPr>
              <a:t>CHƠI SỐ </a:t>
            </a:r>
            <a:r>
              <a:rPr lang="en-US" sz="2800" b="1" dirty="0">
                <a:solidFill>
                  <a:srgbClr val="FF0000"/>
                </a:solidFill>
              </a:rPr>
              <a:t>LƯỢNG TRONG PHẠM VI </a:t>
            </a:r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dStar\Desktop\Tài LIêụ Hạnh\IMG_20220925_203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481" y="1630377"/>
            <a:ext cx="1690108" cy="13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edStar\Desktop\Tài LIêụ Hạnh\IMG_20220925_203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4378" y="1630377"/>
            <a:ext cx="1690108" cy="13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RedStar\Desktop\Tài LIêụ Hạnh\IMG_20220925_203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1732" y="1630377"/>
            <a:ext cx="1690108" cy="13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edStar\Desktop\Tài LIêụ Hạnh\IMG_20220925_203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9086" y="1630377"/>
            <a:ext cx="1690108" cy="13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\Desktop\IMG_20231011_09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100" y="3460089"/>
            <a:ext cx="1631054" cy="13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\Desktop\IMG_20231011_09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6272" y="3443108"/>
            <a:ext cx="1631054" cy="13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P\Desktop\IMG_20231011_09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8465" y="3460089"/>
            <a:ext cx="1631054" cy="13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\Desktop\IMG_20231011_09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2479" y="3443108"/>
            <a:ext cx="1631054" cy="13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2057400"/>
            <a:ext cx="160020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dStar\Desktop\Tài LIêụ Hạnh\IMG_20220925_203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4664" y="1630377"/>
            <a:ext cx="1690108" cy="13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edStar\Desktop\Tài LIêụ Hạnh\IMG_20220925_203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4378" y="1630377"/>
            <a:ext cx="1690108" cy="13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edStar\Desktop\Tài LIêụ Hạnh\IMG_20220925_203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1732" y="1630377"/>
            <a:ext cx="1690108" cy="13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edStar\Desktop\Tài LIêụ Hạnh\IMG_20220925_203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9086" y="1630377"/>
            <a:ext cx="1690108" cy="132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P\Desktop\IMG_20231011_09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100" y="3460089"/>
            <a:ext cx="1631054" cy="13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HP\Desktop\IMG_20231011_09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3905" y="3440625"/>
            <a:ext cx="1631054" cy="13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\Desktop\IMG_20231011_09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96350" y="3440625"/>
            <a:ext cx="1631054" cy="13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HP\Desktop\IMG_20231011_09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73704" y="3420747"/>
            <a:ext cx="1631054" cy="13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HP\Desktop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2057400"/>
            <a:ext cx="160020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0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dStar\Desktop\tải xuốn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27209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RedStar\Desktop\Tài LIêụ Hạnh\IMG_20220925_2034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4860" y="1577340"/>
            <a:ext cx="16306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esktop\IMG_20231011_09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9390" y="3335349"/>
            <a:ext cx="164149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RedStar\Desktop\Tài LIêụ Hạnh\IMG_20220925_2034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8859" y="1577340"/>
            <a:ext cx="16306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P\Desktop\IMG_20231011_09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13390" y="3335349"/>
            <a:ext cx="164149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RedStar\Desktop\Tài LIêụ Hạnh\IMG_20220925_2034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2859" y="1577340"/>
            <a:ext cx="16306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P\Desktop\IMG_20231011_09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7391" y="3334461"/>
            <a:ext cx="164149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RedStar\Desktop\Tài LIêụ Hạnh\IMG_20220925_2034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6859" y="1577340"/>
            <a:ext cx="163068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P\Desktop\IMG_20231011_090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61391" y="3334461"/>
            <a:ext cx="164149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edStar\Desktop\tải xuố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84772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\Desktop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40" y="3200400"/>
            <a:ext cx="1371600" cy="16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P\Desktop\tải xuố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742" y="3200400"/>
            <a:ext cx="1447800" cy="164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Desktop\images 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73" y="3199512"/>
            <a:ext cx="1388167" cy="16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images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52338"/>
            <a:ext cx="1447799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P\Desktop\tải xuố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71078"/>
            <a:ext cx="1600200" cy="19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P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1078"/>
            <a:ext cx="1447800" cy="198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P\Desktop\im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61139"/>
            <a:ext cx="1704975" cy="19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6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2849563" cy="28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47" y="4267200"/>
            <a:ext cx="14509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1525904" cy="202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92045"/>
            <a:ext cx="1525904" cy="202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16033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438400" y="6231177"/>
            <a:ext cx="3200400" cy="73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43200" y="6612177"/>
            <a:ext cx="3124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36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759" y="0"/>
            <a:ext cx="1581410" cy="158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258" y="1207717"/>
            <a:ext cx="1618990" cy="161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4058" y="1283917"/>
            <a:ext cx="1618990" cy="161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2116" y="76200"/>
            <a:ext cx="1618990" cy="161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23" y="5045067"/>
            <a:ext cx="16033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3132"/>
            <a:ext cx="2725629" cy="272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06" y="5236359"/>
            <a:ext cx="987425" cy="13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91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8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RedStar</dc:creator>
  <cp:lastModifiedBy>huy_ctn</cp:lastModifiedBy>
  <cp:revision>134</cp:revision>
  <dcterms:created xsi:type="dcterms:W3CDTF">2022-09-24T03:11:36Z</dcterms:created>
  <dcterms:modified xsi:type="dcterms:W3CDTF">2025-03-17T10:25:11Z</dcterms:modified>
</cp:coreProperties>
</file>