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078" y="3810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QUẬN LONG BIÊN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PHƯỢNG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905000"/>
            <a:ext cx="7315200" cy="10668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714" y="3335731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 descr="C:\Users\Administrator\Desktop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07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  <p:pic>
        <p:nvPicPr>
          <p:cNvPr id="1026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  <p:pic>
        <p:nvPicPr>
          <p:cNvPr id="7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0" y="304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  <p:pic>
        <p:nvPicPr>
          <p:cNvPr id="7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6" y="3810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5" name="Picture 2" descr="C:\Users\Administrator\Desktop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37407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75</TotalTime>
  <Words>100</Words>
  <Application>Microsoft Office PowerPoint</Application>
  <PresentationFormat>On-screen Show (4:3)</PresentationFormat>
  <Paragraphs>15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UBND QUẬN LONG BIÊN TRƯỜNG MẦM NON HOA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huy_ctn</cp:lastModifiedBy>
  <cp:revision>9</cp:revision>
  <dcterms:created xsi:type="dcterms:W3CDTF">2022-04-23T14:54:05Z</dcterms:created>
  <dcterms:modified xsi:type="dcterms:W3CDTF">2025-03-17T10:39:53Z</dcterms:modified>
</cp:coreProperties>
</file>