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3" r:id="rId3"/>
    <p:sldId id="271" r:id="rId4"/>
    <p:sldId id="264" r:id="rId5"/>
    <p:sldId id="270" r:id="rId6"/>
    <p:sldId id="266" r:id="rId7"/>
    <p:sldId id="257" r:id="rId8"/>
    <p:sldId id="268" r:id="rId9"/>
    <p:sldId id="259" r:id="rId10"/>
    <p:sldId id="260" r:id="rId11"/>
    <p:sldId id="261" r:id="rId12"/>
    <p:sldId id="262" r:id="rId13"/>
    <p:sldId id="265" r:id="rId14"/>
    <p:sldId id="267"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3/10/2025</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CDC7989-4BB2-49D9-98D5-6E5D8928CF62}"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CDC7989-4BB2-49D9-98D5-6E5D8928CF62}"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3/10/2025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 y="-1"/>
            <a:ext cx="9144000" cy="6858001"/>
          </a:xfrm>
          <a:prstGeom prst="rect">
            <a:avLst/>
          </a:prstGeom>
        </p:spPr>
      </p:pic>
      <p:sp>
        <p:nvSpPr>
          <p:cNvPr id="7" name="Rectangle 6"/>
          <p:cNvSpPr/>
          <p:nvPr/>
        </p:nvSpPr>
        <p:spPr>
          <a:xfrm>
            <a:off x="-67723" y="1681338"/>
            <a:ext cx="9279463" cy="43396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200000"/>
              </a:lnSpc>
            </a:pP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5-6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HOÀNG THỊ HOÀN</a:t>
            </a:r>
            <a:endParaRPr lang="en-US" sz="2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1259632" y="382111"/>
            <a:ext cx="6768752" cy="1384995"/>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UBND QUẬN LONG BIÊN </a:t>
            </a:r>
          </a:p>
          <a:p>
            <a:pPr algn="ctr"/>
            <a:r>
              <a:rPr lang="en-US" sz="2800" b="1" dirty="0">
                <a:solidFill>
                  <a:srgbClr val="FF0000"/>
                </a:solidFill>
                <a:latin typeface="Times New Roman" pitchFamily="18" charset="0"/>
                <a:cs typeface="Times New Roman" pitchFamily="18" charset="0"/>
              </a:rPr>
              <a:t>TRƯỜNG MẦM NON HOA PHƯỢNG</a:t>
            </a:r>
          </a:p>
          <a:p>
            <a:pPr algn="ctr"/>
            <a:endParaRPr lang="en-US" sz="2800" dirty="0"/>
          </a:p>
        </p:txBody>
      </p:sp>
    </p:spTree>
    <p:extLst>
      <p:ext uri="{BB962C8B-B14F-4D97-AF65-F5344CB8AC3E}">
        <p14:creationId xmlns:p14="http://schemas.microsoft.com/office/powerpoint/2010/main" val="8349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smtClean="0">
                <a:solidFill>
                  <a:srgbClr val="FF0000"/>
                </a:solidFill>
                <a:latin typeface="Times New Roman" panose="02020603050405020304" pitchFamily="18" charset="0"/>
                <a:cs typeface="Times New Roman" panose="02020603050405020304" pitchFamily="18" charset="0"/>
              </a:rPr>
              <a:t>Trò</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theo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hiệu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đèn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smtClean="0">
                <a:solidFill>
                  <a:srgbClr val="C00000"/>
                </a:solidFill>
                <a:latin typeface="Times New Roman" panose="02020603050405020304" pitchFamily="18" charset="0"/>
                <a:cs typeface="Times New Roman" panose="02020603050405020304" pitchFamily="18" charset="0"/>
              </a:rPr>
              <a:t>Mục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yêu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cầu</a:t>
            </a:r>
            <a:endParaRPr lang="en-US" sz="3200" dirty="0" smtClean="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9392"/>
            <a:ext cx="9144000" cy="7200800"/>
          </a:xfrm>
        </p:spPr>
      </p:pic>
      <p:sp>
        <p:nvSpPr>
          <p:cNvPr id="5" name="TextBox 4"/>
          <p:cNvSpPr txBox="1"/>
          <p:nvPr/>
        </p:nvSpPr>
        <p:spPr>
          <a:xfrm>
            <a:off x="3275856" y="404664"/>
            <a:ext cx="2448272" cy="584775"/>
          </a:xfrm>
          <a:prstGeom prst="rect">
            <a:avLst/>
          </a:prstGeom>
          <a:no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CHUẨN BỊ</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43608" y="1090768"/>
            <a:ext cx="7992888" cy="2954655"/>
          </a:xfrm>
          <a:prstGeom prst="rect">
            <a:avLst/>
          </a:prstGeom>
          <a:noFill/>
        </p:spPr>
        <p:txBody>
          <a:bodyPr wrap="square" rtlCol="0">
            <a:spAutoFit/>
          </a:bodyPr>
          <a:lstStyle/>
          <a:p>
            <a:r>
              <a:rPr lang="vi-VN" sz="2400" b="1" dirty="0"/>
              <a:t>1. Đồ dùng của cô:</a:t>
            </a:r>
            <a:endParaRPr lang="vi-VN" sz="2400" dirty="0"/>
          </a:p>
          <a:p>
            <a:r>
              <a:rPr lang="vi-VN" sz="2400" dirty="0"/>
              <a:t>- Giáo án điện tử</a:t>
            </a:r>
          </a:p>
          <a:p>
            <a:r>
              <a:rPr lang="vi-VN" sz="2400" dirty="0"/>
              <a:t>- Màn hình powpoilt</a:t>
            </a:r>
          </a:p>
          <a:p>
            <a:r>
              <a:rPr lang="vi-VN" sz="2400" dirty="0"/>
              <a:t>- Nhạc về giao thông (Bài hát: </a:t>
            </a:r>
            <a:r>
              <a:rPr lang="vi-VN" sz="2400" dirty="0" smtClean="0"/>
              <a:t>Đi</a:t>
            </a:r>
            <a:r>
              <a:rPr lang="en-US" sz="2400" dirty="0" smtClean="0"/>
              <a:t>  </a:t>
            </a:r>
            <a:r>
              <a:rPr lang="vi-VN" sz="2400" dirty="0" smtClean="0"/>
              <a:t>đường </a:t>
            </a:r>
            <a:r>
              <a:rPr lang="vi-VN" sz="2400" dirty="0"/>
              <a:t>em nhớ, Đường em đi, Đèn đỏ đèn xanh..)</a:t>
            </a:r>
          </a:p>
          <a:p>
            <a:r>
              <a:rPr lang="vi-VN" sz="2400" b="1" dirty="0"/>
              <a:t>2. Đồ dùng của trẻ:</a:t>
            </a:r>
            <a:endParaRPr lang="vi-VN" sz="2400" dirty="0"/>
          </a:p>
          <a:p>
            <a:r>
              <a:rPr lang="vi-VN" sz="2400" dirty="0"/>
              <a:t>Trang phục gọn gàng</a:t>
            </a:r>
          </a:p>
          <a:p>
            <a:endParaRPr lang="en-US" dirty="0"/>
          </a:p>
        </p:txBody>
      </p:sp>
    </p:spTree>
    <p:extLst>
      <p:ext uri="{BB962C8B-B14F-4D97-AF65-F5344CB8AC3E}">
        <p14:creationId xmlns:p14="http://schemas.microsoft.com/office/powerpoint/2010/main" val="3279805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smtClean="0">
                <a:solidFill>
                  <a:srgbClr val="C00000"/>
                </a:solidFill>
                <a:latin typeface="Times New Roman" panose="02020603050405020304" pitchFamily="18" charset="0"/>
                <a:cs typeface="Times New Roman" panose="02020603050405020304" pitchFamily="18" charset="0"/>
              </a:rPr>
              <a:t>Gây</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hứng</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nhớ</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đèn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278</TotalTime>
  <Words>210</Words>
  <Application>Microsoft Office PowerPoint</Application>
  <PresentationFormat>On-screen Show (4:3)</PresentationFormat>
  <Paragraphs>39</Paragraphs>
  <Slides>15</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Admin</cp:lastModifiedBy>
  <cp:revision>18</cp:revision>
  <dcterms:created xsi:type="dcterms:W3CDTF">2017-11-13T02:24:17Z</dcterms:created>
  <dcterms:modified xsi:type="dcterms:W3CDTF">2025-03-10T16:28:45Z</dcterms:modified>
</cp:coreProperties>
</file>