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4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518512"/>
            <a:ext cx="444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MÂM NON HOA PHƯỢNG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0605" y="2259917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 QUEN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 HỌC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366" y="3136611"/>
            <a:ext cx="649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tài: Dạy thơ: “Đèn giao thông”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1436" y="4113946"/>
            <a:ext cx="366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773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289</Words>
  <Application>Microsoft Office PowerPoint</Application>
  <PresentationFormat>On-screen Show (4:3)</PresentationFormat>
  <Paragraphs>76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huy_ctn</cp:lastModifiedBy>
  <cp:revision>49</cp:revision>
  <dcterms:created xsi:type="dcterms:W3CDTF">2016-04-10T13:01:26Z</dcterms:created>
  <dcterms:modified xsi:type="dcterms:W3CDTF">2015-07-23T08:07:00Z</dcterms:modified>
</cp:coreProperties>
</file>