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309" r:id="rId3"/>
    <p:sldId id="310" r:id="rId4"/>
    <p:sldId id="304" r:id="rId5"/>
    <p:sldId id="305" r:id="rId6"/>
    <p:sldId id="280" r:id="rId7"/>
    <p:sldId id="287" r:id="rId8"/>
    <p:sldId id="300" r:id="rId9"/>
    <p:sldId id="306" r:id="rId10"/>
    <p:sldId id="301" r:id="rId11"/>
    <p:sldId id="299" r:id="rId12"/>
    <p:sldId id="302" r:id="rId13"/>
    <p:sldId id="289" r:id="rId14"/>
    <p:sldId id="290" r:id="rId15"/>
    <p:sldId id="291" r:id="rId16"/>
    <p:sldId id="292" r:id="rId17"/>
    <p:sldId id="293" r:id="rId18"/>
    <p:sldId id="268" r:id="rId19"/>
    <p:sldId id="294" r:id="rId20"/>
    <p:sldId id="295" r:id="rId21"/>
    <p:sldId id="296" r:id="rId22"/>
    <p:sldId id="297" r:id="rId23"/>
    <p:sldId id="298" r:id="rId24"/>
    <p:sldId id="307" r:id="rId25"/>
    <p:sldId id="308" r:id="rId26"/>
    <p:sldId id="270" r:id="rId27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98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A6FD6-6421-4C9C-809F-6C952E57109B}" type="datetimeFigureOut">
              <a:rPr lang="vi-VN" smtClean="0"/>
              <a:t>10/03/2025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59678-90E2-475C-95A0-6C690833CFF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289596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A6FD6-6421-4C9C-809F-6C952E57109B}" type="datetimeFigureOut">
              <a:rPr lang="vi-VN" smtClean="0"/>
              <a:t>10/03/2025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59678-90E2-475C-95A0-6C690833CFF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936444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A6FD6-6421-4C9C-809F-6C952E57109B}" type="datetimeFigureOut">
              <a:rPr lang="vi-VN" smtClean="0"/>
              <a:t>10/03/2025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59678-90E2-475C-95A0-6C690833CFF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636535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77BD8B06-7BFF-4F45-97DA-41F1558C19B9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523549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A6FD6-6421-4C9C-809F-6C952E57109B}" type="datetimeFigureOut">
              <a:rPr lang="vi-VN" smtClean="0"/>
              <a:t>10/03/2025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59678-90E2-475C-95A0-6C690833CFF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878768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A6FD6-6421-4C9C-809F-6C952E57109B}" type="datetimeFigureOut">
              <a:rPr lang="vi-VN" smtClean="0"/>
              <a:t>10/03/2025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59678-90E2-475C-95A0-6C690833CFF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40001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A6FD6-6421-4C9C-809F-6C952E57109B}" type="datetimeFigureOut">
              <a:rPr lang="vi-VN" smtClean="0"/>
              <a:t>10/03/2025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59678-90E2-475C-95A0-6C690833CFF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42197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A6FD6-6421-4C9C-809F-6C952E57109B}" type="datetimeFigureOut">
              <a:rPr lang="vi-VN" smtClean="0"/>
              <a:t>10/03/2025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59678-90E2-475C-95A0-6C690833CFF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960558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A6FD6-6421-4C9C-809F-6C952E57109B}" type="datetimeFigureOut">
              <a:rPr lang="vi-VN" smtClean="0"/>
              <a:t>10/03/2025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59678-90E2-475C-95A0-6C690833CFF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51215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A6FD6-6421-4C9C-809F-6C952E57109B}" type="datetimeFigureOut">
              <a:rPr lang="vi-VN" smtClean="0"/>
              <a:t>10/03/2025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59678-90E2-475C-95A0-6C690833CFF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745003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A6FD6-6421-4C9C-809F-6C952E57109B}" type="datetimeFigureOut">
              <a:rPr lang="vi-VN" smtClean="0"/>
              <a:t>10/03/2025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59678-90E2-475C-95A0-6C690833CFF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789835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6A6FD6-6421-4C9C-809F-6C952E57109B}" type="datetimeFigureOut">
              <a:rPr lang="vi-VN" smtClean="0"/>
              <a:t>10/03/2025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C59678-90E2-475C-95A0-6C690833CFF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5631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6A6FD6-6421-4C9C-809F-6C952E57109B}" type="datetimeFigureOut">
              <a:rPr lang="vi-VN" smtClean="0"/>
              <a:t>10/03/2025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C59678-90E2-475C-95A0-6C690833CFF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58547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gif"/><Relationship Id="rId5" Type="http://schemas.openxmlformats.org/officeDocument/2006/relationships/image" Target="../media/image26.gif"/><Relationship Id="rId4" Type="http://schemas.openxmlformats.org/officeDocument/2006/relationships/image" Target="../media/image25.gif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7.png"/><Relationship Id="rId5" Type="http://schemas.openxmlformats.org/officeDocument/2006/relationships/image" Target="../media/image28.gif"/><Relationship Id="rId4" Type="http://schemas.openxmlformats.org/officeDocument/2006/relationships/image" Target="../media/image8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gif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0.gif"/><Relationship Id="rId5" Type="http://schemas.openxmlformats.org/officeDocument/2006/relationships/hyperlink" Target="http://www.myspacegraphicsandanimations.com/" TargetMode="External"/><Relationship Id="rId4" Type="http://schemas.openxmlformats.org/officeDocument/2006/relationships/image" Target="../media/image29.jpg"/><Relationship Id="rId9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gif"/><Relationship Id="rId5" Type="http://schemas.openxmlformats.org/officeDocument/2006/relationships/image" Target="../media/image35.gif"/><Relationship Id="rId4" Type="http://schemas.openxmlformats.org/officeDocument/2006/relationships/image" Target="../media/image34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10" Type="http://schemas.openxmlformats.org/officeDocument/2006/relationships/image" Target="../media/image7.png"/><Relationship Id="rId4" Type="http://schemas.openxmlformats.org/officeDocument/2006/relationships/image" Target="../media/image8.jpeg"/><Relationship Id="rId9" Type="http://schemas.openxmlformats.org/officeDocument/2006/relationships/image" Target="../media/image13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gif"/><Relationship Id="rId5" Type="http://schemas.openxmlformats.org/officeDocument/2006/relationships/image" Target="../media/image17.gif"/><Relationship Id="rId4" Type="http://schemas.openxmlformats.org/officeDocument/2006/relationships/image" Target="../media/image16.gif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7.png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099256" y="1483667"/>
            <a:ext cx="86084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0"/>
                <a:solidFill>
                  <a:srgbClr val="00B0F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5400" b="1" cap="none" spc="0" dirty="0" smtClean="0">
                <a:ln w="0"/>
                <a:solidFill>
                  <a:srgbClr val="00B0F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0"/>
                <a:solidFill>
                  <a:srgbClr val="00B0F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độnglàm</a:t>
            </a:r>
            <a:r>
              <a:rPr lang="en-US" sz="5400" b="1" cap="none" spc="0" dirty="0" smtClean="0">
                <a:ln w="0"/>
                <a:solidFill>
                  <a:srgbClr val="00B0F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0"/>
                <a:solidFill>
                  <a:srgbClr val="00B0F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5400" b="1" cap="none" spc="0" dirty="0" smtClean="0">
                <a:ln w="0"/>
                <a:solidFill>
                  <a:srgbClr val="00B0F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0"/>
                <a:solidFill>
                  <a:srgbClr val="00B0F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5400" b="1" cap="none" spc="0" dirty="0" smtClean="0">
                <a:ln w="0"/>
                <a:solidFill>
                  <a:srgbClr val="00B0F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0"/>
                <a:solidFill>
                  <a:srgbClr val="00B0F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5400" b="1" cap="none" spc="0" dirty="0">
              <a:ln w="0"/>
              <a:solidFill>
                <a:srgbClr val="00B0F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7585" y="2589838"/>
            <a:ext cx="11607986" cy="267765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gộp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40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vi 10</a:t>
            </a:r>
          </a:p>
          <a:p>
            <a:pPr algn="ctr">
              <a:lnSpc>
                <a:spcPct val="150000"/>
              </a:lnSpc>
            </a:pPr>
            <a:r>
              <a:rPr lang="en-US" sz="3600" b="1" dirty="0" err="1" smtClean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600" b="1" dirty="0" smtClean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600" b="1" dirty="0" smtClean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5 – 6 </a:t>
            </a:r>
            <a:r>
              <a:rPr lang="en-US" sz="3600" b="1" dirty="0" err="1" smtClean="0">
                <a:ln w="0"/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3600" b="1" dirty="0" smtClean="0">
              <a:ln w="0"/>
              <a:solidFill>
                <a:srgbClr val="FFC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600" b="1" cap="none" spc="0" dirty="0" err="1" smtClean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cap="none" spc="0" dirty="0" smtClean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cap="none" spc="0" dirty="0" err="1" smtClean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</a:t>
            </a:r>
            <a:r>
              <a:rPr lang="en-US" sz="3600" b="1" dirty="0" err="1" smtClean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600" b="1" dirty="0" smtClean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 smtClean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3600" b="1" dirty="0" smtClean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600" b="1" dirty="0" smtClean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endParaRPr lang="en-US" sz="3600" b="1" cap="none" spc="0" dirty="0">
              <a:ln w="0"/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26041" y="832318"/>
            <a:ext cx="10939918" cy="130269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507964"/>
              </a:avLst>
            </a:prstTxWarp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UBND QUẬN LONG BIÊN 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MẦM NON HOA PHƯỢNG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4" descr="new053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35" y="4745865"/>
            <a:ext cx="1815921" cy="2112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!danc_cl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872" y="3364738"/>
            <a:ext cx="1828622" cy="2745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3" descr="726886lesn1cznkg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1257" y="5999761"/>
            <a:ext cx="4350614" cy="886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1564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ẫu Background đẹp, đơn giản, sang trọng, tinh tế cho PowerPoint, Ba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951674" y="2465059"/>
            <a:ext cx="7644721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 err="1" smtClean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6600" b="1" cap="none" spc="0" dirty="0" smtClean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cap="none" spc="0" dirty="0" err="1" smtClean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6600" b="1" cap="none" spc="0" dirty="0" smtClean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cap="none" spc="0" dirty="0" err="1" smtClean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6600" b="1" cap="none" spc="0" dirty="0" smtClean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6600" b="1" cap="none" spc="0" dirty="0" err="1" smtClean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6600" b="1" cap="none" spc="0" dirty="0">
              <a:ln w="0"/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2397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56" y="347732"/>
            <a:ext cx="1151957" cy="22688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69" y="371340"/>
            <a:ext cx="1151957" cy="22688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979" y="343433"/>
            <a:ext cx="1151957" cy="22688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693" y="382069"/>
            <a:ext cx="1151957" cy="22688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901" y="394949"/>
            <a:ext cx="1151957" cy="22688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584" y="383143"/>
            <a:ext cx="1151957" cy="22688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383" y="383147"/>
            <a:ext cx="1151957" cy="22688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814" y="409975"/>
            <a:ext cx="1151957" cy="22688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1482" y="422855"/>
            <a:ext cx="1151957" cy="226882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1039" y="409976"/>
            <a:ext cx="1151957" cy="22688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633107" y="754571"/>
            <a:ext cx="1312748" cy="1446550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8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88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63044" y="4975331"/>
            <a:ext cx="825867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10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1044069" y="3154017"/>
            <a:ext cx="0" cy="1635783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5301584" y="4975331"/>
            <a:ext cx="825868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10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6116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0.11991 L -8.33333E-7 0.36991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2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2524 L 0.00183 0.35834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16644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0.02893 L 0.00143 0.36227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16667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2755 L 0.00091 0.35325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16273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7 0.04259 L -0.00378 0.35879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15810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.04444 L -0.00156 0.35648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15602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0.04398 L -0.00013 0.35208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15394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0.03773 L 0.00169 0.34606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15417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0.03056 L 0.00208 0.33496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15208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0.03171 L 0.00039 0.33241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5023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27" grpId="0"/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8947"/>
            <a:ext cx="1151957" cy="22688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926" y="1028162"/>
            <a:ext cx="1151957" cy="22688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836" y="1000255"/>
            <a:ext cx="1151957" cy="22688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550" y="1038891"/>
            <a:ext cx="1151957" cy="22688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758" y="1051771"/>
            <a:ext cx="1151957" cy="22688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441" y="1039965"/>
            <a:ext cx="1151957" cy="22688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240" y="1039969"/>
            <a:ext cx="1151957" cy="22688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671" y="1066797"/>
            <a:ext cx="1151957" cy="22688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339" y="1079677"/>
            <a:ext cx="1151957" cy="226882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0896" y="1066798"/>
            <a:ext cx="1151957" cy="22688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642964" y="1411393"/>
            <a:ext cx="1312748" cy="1446550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8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88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728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8947"/>
            <a:ext cx="1151957" cy="22688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926" y="1028162"/>
            <a:ext cx="1151957" cy="22688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836" y="1000255"/>
            <a:ext cx="1151957" cy="22688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550" y="1038891"/>
            <a:ext cx="1151957" cy="22688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758" y="1051771"/>
            <a:ext cx="1151957" cy="22688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441" y="1039965"/>
            <a:ext cx="1151957" cy="22688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240" y="1039969"/>
            <a:ext cx="1151957" cy="22688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671" y="1066797"/>
            <a:ext cx="1151957" cy="22688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339" y="1079677"/>
            <a:ext cx="1151957" cy="226882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0896" y="1066798"/>
            <a:ext cx="1151957" cy="22688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642964" y="1411393"/>
            <a:ext cx="1312748" cy="1446550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8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88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81096" y="4975331"/>
            <a:ext cx="825868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10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887419" y="4975331"/>
            <a:ext cx="825868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10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2196540" y="3348504"/>
            <a:ext cx="0" cy="1635783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1069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4189 L -0.00026 0.2918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6 0.04791 L 0.00066 0.2979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1.11111E-6 L -0.00156 0.2879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14398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85185E-6 L -0.00195 0.28981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4491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0 L 0.00208 0.28611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14306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85185E-6 L 0.00013 0.28981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491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1.85185E-6 L 0.0013 0.2898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14491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33333E-6 L 0.00078 0.28403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1419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4.81481E-6 L -0.00091 0.2743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3704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3.33333E-6 L 0.00287 0.28403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" y="1419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6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8947"/>
            <a:ext cx="1151957" cy="22688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926" y="1028162"/>
            <a:ext cx="1151957" cy="22688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836" y="1000255"/>
            <a:ext cx="1151957" cy="22688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550" y="1038891"/>
            <a:ext cx="1151957" cy="22688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758" y="1051771"/>
            <a:ext cx="1151957" cy="22688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441" y="1039965"/>
            <a:ext cx="1151957" cy="22688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240" y="1039969"/>
            <a:ext cx="1151957" cy="22688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671" y="1066797"/>
            <a:ext cx="1151957" cy="22688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339" y="1079677"/>
            <a:ext cx="1151957" cy="226882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0896" y="1066798"/>
            <a:ext cx="1151957" cy="22688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642964" y="1411393"/>
            <a:ext cx="1312748" cy="1446550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8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88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3195949" y="3136562"/>
            <a:ext cx="0" cy="1635783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1053926" y="5015088"/>
            <a:ext cx="825868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10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692329" y="4904865"/>
            <a:ext cx="825868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10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8778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9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9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9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2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7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8947"/>
            <a:ext cx="1151957" cy="22688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926" y="1028162"/>
            <a:ext cx="1151957" cy="22688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836" y="1000255"/>
            <a:ext cx="1151957" cy="22688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550" y="1038891"/>
            <a:ext cx="1151957" cy="22688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758" y="1051771"/>
            <a:ext cx="1151957" cy="22688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441" y="1039965"/>
            <a:ext cx="1151957" cy="22688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240" y="1039969"/>
            <a:ext cx="1151957" cy="22688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671" y="1066797"/>
            <a:ext cx="1151957" cy="22688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339" y="1079677"/>
            <a:ext cx="1151957" cy="226882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0896" y="1066798"/>
            <a:ext cx="1151957" cy="22688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642964" y="1411393"/>
            <a:ext cx="1312748" cy="1446550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8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88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4269671" y="3069179"/>
            <a:ext cx="0" cy="1635783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1053926" y="5015088"/>
            <a:ext cx="825868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10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942218" y="4943501"/>
            <a:ext cx="825868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10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6794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16" presetClass="exit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8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8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8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8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8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9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7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8947"/>
            <a:ext cx="1151957" cy="22688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926" y="1028162"/>
            <a:ext cx="1151957" cy="22688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836" y="1000255"/>
            <a:ext cx="1151957" cy="22688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550" y="1038891"/>
            <a:ext cx="1151957" cy="22688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758" y="1051771"/>
            <a:ext cx="1151957" cy="22688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441" y="1039965"/>
            <a:ext cx="1151957" cy="22688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240" y="1039969"/>
            <a:ext cx="1151957" cy="22688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671" y="1066797"/>
            <a:ext cx="1151957" cy="22688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339" y="1079677"/>
            <a:ext cx="1151957" cy="226882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0896" y="1066798"/>
            <a:ext cx="1151957" cy="22688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642964" y="1411393"/>
            <a:ext cx="1312748" cy="1446550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8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88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107836" y="5015088"/>
            <a:ext cx="825868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10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5338177" y="3082431"/>
            <a:ext cx="0" cy="1635783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7826149" y="5015088"/>
            <a:ext cx="825868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10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1220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9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9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9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9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9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6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8947"/>
            <a:ext cx="1151957" cy="22688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926" y="1028162"/>
            <a:ext cx="1151957" cy="22688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836" y="1000255"/>
            <a:ext cx="1151957" cy="22688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550" y="1038891"/>
            <a:ext cx="1151957" cy="22688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758" y="1051771"/>
            <a:ext cx="1151957" cy="22688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441" y="1039965"/>
            <a:ext cx="1151957" cy="22688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240" y="1039969"/>
            <a:ext cx="1151957" cy="22688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671" y="1066797"/>
            <a:ext cx="1151957" cy="22688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339" y="1079677"/>
            <a:ext cx="1151957" cy="226882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0896" y="1066798"/>
            <a:ext cx="1151957" cy="22688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642964" y="1411393"/>
            <a:ext cx="1312748" cy="1446550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8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88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0391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ải ngay bộ hình nền Powerpoint đẹp, chuyên nghiệp - Quantrimang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17231" y="2277763"/>
            <a:ext cx="1192236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cap="none" spc="0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gộp</a:t>
            </a:r>
            <a:r>
              <a:rPr lang="en-US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0070C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14" descr="0830js5b15daddi012pz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152" y="3616591"/>
            <a:ext cx="3090929" cy="3241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5" descr="b1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26" y="4429259"/>
            <a:ext cx="2238061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8" descr="animated_animal%20rabbi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543" y="326213"/>
            <a:ext cx="3104883" cy="2277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1" descr="Picture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577" y="4429259"/>
            <a:ext cx="2394120" cy="204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3087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286" y="624810"/>
            <a:ext cx="1151957" cy="22688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54" y="3692985"/>
            <a:ext cx="1151957" cy="22688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264" y="3665078"/>
            <a:ext cx="1151957" cy="22688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978" y="3703714"/>
            <a:ext cx="1151957" cy="22688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186" y="3716594"/>
            <a:ext cx="1151957" cy="22688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869" y="3704788"/>
            <a:ext cx="1151957" cy="22688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668" y="3704792"/>
            <a:ext cx="1151957" cy="22688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099" y="3731620"/>
            <a:ext cx="1151957" cy="22688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767" y="3744500"/>
            <a:ext cx="1151957" cy="226882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4324" y="3731621"/>
            <a:ext cx="1151957" cy="226882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853944" y="624810"/>
            <a:ext cx="954108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12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686495" y="3829995"/>
            <a:ext cx="954108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12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1241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44982" y="365760"/>
            <a:ext cx="455893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MỤC ĐÍCH – YÊU CẦU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18904" y="1165979"/>
            <a:ext cx="109728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Kiến thức:</a:t>
            </a:r>
            <a:endParaRPr lang="vi-VN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Trẻ biết các cách chia 10 đối tượng thành  2 phần theo các cách chia khác nhau ( 1- 9: 2- 8: 3 - 7; 4-6, 5 -5)</a:t>
            </a:r>
          </a:p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Trẻ nhận biết được kết  quả của phép chia .</a:t>
            </a:r>
          </a:p>
          <a:p>
            <a:r>
              <a:rPr 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Kĩ năng:</a:t>
            </a:r>
            <a:endParaRPr lang="vi-VN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Củng cố kĩ năng  thêm bớt trong phạm vi 10.</a:t>
            </a:r>
          </a:p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Trẻ có kĩ năng chia 10 đối tượng thành 2 phần và biết đặt thẻ số tương ứng với 2 nhóm được chia .</a:t>
            </a:r>
          </a:p>
          <a:p>
            <a:r>
              <a:rPr 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 Thái độ:</a:t>
            </a:r>
            <a:endParaRPr lang="vi-VN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-Trẻ hứng thú tham gia vào các hoạt động và các trò chơi.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74451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286" y="624810"/>
            <a:ext cx="1151957" cy="22688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54" y="3692985"/>
            <a:ext cx="1151957" cy="22688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264" y="3665078"/>
            <a:ext cx="1151957" cy="22688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978" y="3703714"/>
            <a:ext cx="1151957" cy="22688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186" y="3716594"/>
            <a:ext cx="1151957" cy="22688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869" y="3704788"/>
            <a:ext cx="1151957" cy="22688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668" y="3704792"/>
            <a:ext cx="1151957" cy="22688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099" y="3731620"/>
            <a:ext cx="1151957" cy="22688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767" y="3744500"/>
            <a:ext cx="1151957" cy="226882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143" y="651774"/>
            <a:ext cx="1151957" cy="226882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025099" y="624810"/>
            <a:ext cx="954108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12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043247" y="3703714"/>
            <a:ext cx="954108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12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7616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286" y="624810"/>
            <a:ext cx="1151957" cy="22688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54" y="3692985"/>
            <a:ext cx="1151957" cy="22688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264" y="3665078"/>
            <a:ext cx="1151957" cy="22688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978" y="3703714"/>
            <a:ext cx="1151957" cy="22688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186" y="3716594"/>
            <a:ext cx="1151957" cy="22688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869" y="3704788"/>
            <a:ext cx="1151957" cy="22688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668" y="3704792"/>
            <a:ext cx="1151957" cy="22688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099" y="3731620"/>
            <a:ext cx="1151957" cy="22688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868" y="624809"/>
            <a:ext cx="1151957" cy="226882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999" y="624809"/>
            <a:ext cx="1151957" cy="226882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714571" y="520505"/>
            <a:ext cx="954108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12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588275" y="3546733"/>
            <a:ext cx="954108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12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1406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286" y="624810"/>
            <a:ext cx="1151957" cy="22688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54" y="3692985"/>
            <a:ext cx="1151957" cy="22688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264" y="3665078"/>
            <a:ext cx="1151957" cy="22688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978" y="3703714"/>
            <a:ext cx="1151957" cy="22688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186" y="3716594"/>
            <a:ext cx="1151957" cy="22688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869" y="3704788"/>
            <a:ext cx="1151957" cy="22688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668" y="3704792"/>
            <a:ext cx="1151957" cy="22688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657" y="624810"/>
            <a:ext cx="1151957" cy="22688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329" y="687790"/>
            <a:ext cx="1151957" cy="226882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765" y="624810"/>
            <a:ext cx="1151957" cy="226882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704995" y="624810"/>
            <a:ext cx="954108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12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027213" y="3665078"/>
            <a:ext cx="954108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12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7431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19" y="624808"/>
            <a:ext cx="1151957" cy="22688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842" y="624808"/>
            <a:ext cx="1151957" cy="22688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685" y="3665076"/>
            <a:ext cx="1151957" cy="22688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011" y="3665077"/>
            <a:ext cx="1151957" cy="22688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131" y="3534974"/>
            <a:ext cx="1151957" cy="22688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251" y="3500473"/>
            <a:ext cx="1151957" cy="22688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630" y="3534975"/>
            <a:ext cx="1151957" cy="22688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251" y="559496"/>
            <a:ext cx="1151957" cy="22688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630" y="585621"/>
            <a:ext cx="1151957" cy="226882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322" y="624807"/>
            <a:ext cx="1151957" cy="226882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9224559" y="559496"/>
            <a:ext cx="954108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12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281247" y="3500473"/>
            <a:ext cx="954108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2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12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7738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inh nen dep thiet ke slide powerpoint | Hình nền, Hình ảnh, Hìn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78824" y="2413337"/>
            <a:ext cx="11469188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6000" b="1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6000" b="1" cap="none" spc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60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60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60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60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endParaRPr lang="en-US" sz="6000" b="1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606" y="4612886"/>
            <a:ext cx="5640947" cy="2109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thuyền về đúng bế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3753" y="40032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630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6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83285" y="2568090"/>
            <a:ext cx="882542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6000" b="1" cap="none" spc="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6000" b="1" cap="none" spc="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6000" b="1" cap="none" spc="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6000" b="1" cap="none" spc="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 dirty="0" err="1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6000" b="1" cap="none" spc="0" dirty="0" smtClean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  <a:endParaRPr lang="en-US" sz="6000" b="1" cap="none" spc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7" descr=" Phan Công Huỳnh-Bảo Lộc-Lâm Đồng">
            <a:hlinkClick r:id="rId5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817" y="3876541"/>
            <a:ext cx="4056845" cy="2981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4" descr="roses_swaying_back_an_a_hb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2034" y="88656"/>
            <a:ext cx="1967695" cy="2186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15191443_m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312" y="113031"/>
            <a:ext cx="2665927" cy="2137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é thông minh-Tc nhóm cuố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203914" y="43632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76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0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ình nền powerpoint màu trắng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678669" y="1729849"/>
            <a:ext cx="8394817" cy="132343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en-US" sz="80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8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8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8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80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endParaRPr lang="en-US" sz="80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6" descr="0anh_don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9193" y="4089332"/>
            <a:ext cx="2955701" cy="2768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42" descr="22981nw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9364" y="227527"/>
            <a:ext cx="1122791" cy="2052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7" descr="465791lnieeghsa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8159" y="3915177"/>
            <a:ext cx="2045928" cy="2942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4" descr="b36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181421" y="-1446925"/>
            <a:ext cx="2017533" cy="5125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7575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37761" y="457201"/>
            <a:ext cx="286076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CHUẨN BỊ</a:t>
            </a:r>
          </a:p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233748" y="1257420"/>
            <a:ext cx="862148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Đồ dùng của cô: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+ 4 ô cửa bí mật .</a:t>
            </a: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+ 1 chậu hoa, 10 bông hoa, 10 cây, 10 quả.</a:t>
            </a: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Thẻ số từ  1 đến 10.</a:t>
            </a: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Giáo án điện tử.</a:t>
            </a: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Nhạc bài hát: “Ra thăm vườn hoa”</a:t>
            </a:r>
          </a:p>
          <a:p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Đồ dùng của trẻ: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Mỗi trẻ 1 rổ có 10 bông hoa, chậu hoa các thẻ số từ 1 đến 10.</a:t>
            </a:r>
          </a:p>
        </p:txBody>
      </p:sp>
    </p:spTree>
    <p:extLst>
      <p:ext uri="{BB962C8B-B14F-4D97-AF65-F5344CB8AC3E}">
        <p14:creationId xmlns:p14="http://schemas.microsoft.com/office/powerpoint/2010/main" val="31726389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đẹp 172 - Hình nền - Phạm Thu Thảnh - Website trường mầm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MP3 BÉ TẬP ĐẾM 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820194" y="640080"/>
            <a:ext cx="4036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7870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4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inh nen dep thiet ke slide powerpoint | Hình nền, Hình ảnh, Hìn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87133" y="1846873"/>
            <a:ext cx="8125787" cy="13388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cap="none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00" b="1" cap="none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8" descr="465af30e1fef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941" y="3541690"/>
            <a:ext cx="2678805" cy="3316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2" descr="H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2920" y="2890234"/>
            <a:ext cx="2343955" cy="1614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2" descr="chuon chuon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6513" y="293904"/>
            <a:ext cx="1666405" cy="1552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8" descr="Hinh_6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299" y="293904"/>
            <a:ext cx="1687132" cy="1856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4" descr="b36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506" y="3319529"/>
            <a:ext cx="3234337" cy="236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nhanh và đú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526073" y="49390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997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1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ảnh nền PowerPoint dành cho giáo viên - Mẫu hình nền PowerPoint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875765" y="1838504"/>
            <a:ext cx="1107583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66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6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gộp</a:t>
            </a:r>
            <a:r>
              <a:rPr lang="en-US" sz="66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6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66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66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66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66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66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66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66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9" descr="465af30fc027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346" y="4101922"/>
            <a:ext cx="1349375" cy="261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4" descr="roses_swaying_back_an_a_hb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0416" y="4584880"/>
            <a:ext cx="1760873" cy="227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buom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44213">
            <a:off x="1063526" y="3537965"/>
            <a:ext cx="1722318" cy="3479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39" descr="22982eh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6477" y="237166"/>
            <a:ext cx="1247084" cy="1926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6868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56" y="347732"/>
            <a:ext cx="1151957" cy="22688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69" y="371340"/>
            <a:ext cx="1151957" cy="22688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979" y="343433"/>
            <a:ext cx="1151957" cy="22688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693" y="382069"/>
            <a:ext cx="1151957" cy="22688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901" y="394949"/>
            <a:ext cx="1151957" cy="22688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584" y="383143"/>
            <a:ext cx="1151957" cy="22688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383" y="383147"/>
            <a:ext cx="1151957" cy="22688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814" y="409975"/>
            <a:ext cx="1151957" cy="22688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1482" y="422855"/>
            <a:ext cx="1151957" cy="226882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1039" y="409976"/>
            <a:ext cx="1151957" cy="22688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633107" y="754571"/>
            <a:ext cx="1312748" cy="1446550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8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88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63044" y="4975331"/>
            <a:ext cx="825867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10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1044069" y="3154017"/>
            <a:ext cx="0" cy="1635783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5301584" y="4975331"/>
            <a:ext cx="825868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10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1595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0.11991 L -8.33333E-7 0.36991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2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2524 L 0.00183 0.35834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16644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0.02893 L 0.00143 0.36227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16667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2755 L 0.00091 0.35325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16273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7 0.04259 L -0.00378 0.35879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15810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.04444 L -0.00156 0.35648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15602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0.04398 L -0.00013 0.35208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15394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0.03773 L 0.00169 0.34606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15417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0.03056 L 0.00208 0.33496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15208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0.03171 L 0.00039 0.33241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5023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27" grpId="0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8947"/>
            <a:ext cx="1151957" cy="22688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926" y="1028162"/>
            <a:ext cx="1151957" cy="22688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836" y="1000255"/>
            <a:ext cx="1151957" cy="22688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550" y="1038891"/>
            <a:ext cx="1151957" cy="22688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758" y="1051771"/>
            <a:ext cx="1151957" cy="22688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441" y="1039965"/>
            <a:ext cx="1151957" cy="22688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240" y="1039969"/>
            <a:ext cx="1151957" cy="22688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671" y="1066797"/>
            <a:ext cx="1151957" cy="22688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339" y="1079677"/>
            <a:ext cx="1151957" cy="226882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7" b="89981" l="7559" r="94076">
                        <a14:foregroundMark x1="52911" y1="74708" x2="52911" y2="74708"/>
                        <a14:foregroundMark x1="50766" y1="72276" x2="50766" y2="72276"/>
                        <a14:foregroundMark x1="51073" y1="82782" x2="51073" y2="82782"/>
                        <a14:foregroundMark x1="54852" y1="82977" x2="54852" y2="82977"/>
                        <a14:foregroundMark x1="54852" y1="88619" x2="54852" y2="88619"/>
                        <a14:foregroundMark x1="52911" y1="79475" x2="52911" y2="79475"/>
                        <a14:foregroundMark x1="51277" y1="81128" x2="51277" y2="81128"/>
                        <a14:foregroundMark x1="52094" y1="86965" x2="52094" y2="86965"/>
                        <a14:backgroundMark x1="48723" y1="81323" x2="48723" y2="81323"/>
                        <a14:backgroundMark x1="55873" y1="85603" x2="55873" y2="85603"/>
                        <a14:backgroundMark x1="56078" y1="85603" x2="56078" y2="85603"/>
                        <a14:backgroundMark x1="58836" y1="87160" x2="58836" y2="87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0896" y="1066798"/>
            <a:ext cx="1151957" cy="22688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642964" y="1411393"/>
            <a:ext cx="1312748" cy="1446550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8800" b="1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en-US" sz="88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5723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6" name="đi lấy rổ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168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3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641</TotalTime>
  <Words>182</Words>
  <Application>Microsoft Office PowerPoint</Application>
  <PresentationFormat>Widescreen</PresentationFormat>
  <Paragraphs>63</Paragraphs>
  <Slides>26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</dc:creator>
  <cp:lastModifiedBy>Admin</cp:lastModifiedBy>
  <cp:revision>81</cp:revision>
  <dcterms:created xsi:type="dcterms:W3CDTF">2020-03-31T01:02:15Z</dcterms:created>
  <dcterms:modified xsi:type="dcterms:W3CDTF">2025-03-10T17:04:27Z</dcterms:modified>
</cp:coreProperties>
</file>