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>
        <p:scale>
          <a:sx n="75" d="100"/>
          <a:sy n="75" d="100"/>
        </p:scale>
        <p:origin x="9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7/23/2015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2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gif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0.gif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gif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03" y="64125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57910" y="2849191"/>
            <a:ext cx="4876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514600" y="519113"/>
            <a:ext cx="4446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MÂM NON HOA PHƯỢNG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610991" y="1822797"/>
            <a:ext cx="5913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QUEN VỚI TOÁN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907330" y="4113213"/>
            <a:ext cx="3661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49781" y="971754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400" dirty="0" smtClean="0"/>
              <a:t>Trẻ </a:t>
            </a:r>
            <a:r>
              <a:rPr lang="vi-VN" sz="2400" dirty="0"/>
              <a:t>biết đếm và nhận biết các nhóm có số lượng trong phạm vi 4</a:t>
            </a:r>
            <a:r>
              <a:rPr lang="vi-VN" sz="2400" dirty="0" smtClean="0"/>
              <a:t>.</a:t>
            </a:r>
            <a:endParaRPr lang="en-US" sz="2400" dirty="0" smtClean="0"/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/>
              <a:t>- Rèn kỹ năng đếm và nói đúng kết quả số đếm.</a:t>
            </a:r>
          </a:p>
          <a:p>
            <a:r>
              <a:rPr lang="vi-VN" sz="2400" dirty="0"/>
              <a:t>- Phát triển ngôn ngữ toán học chính xác, khả năng chú ý và ghi nhớ có chủ định..</a:t>
            </a:r>
          </a:p>
          <a:p>
            <a:r>
              <a:rPr lang="vi-VN" sz="2400" dirty="0"/>
              <a:t>- Trẻ phản ứng nhanh khi trả lời câu hỏi của cô đưa ra.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Thái độ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-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444</Words>
  <Application>Microsoft Office PowerPoint</Application>
  <PresentationFormat>On-screen Show (4:3)</PresentationFormat>
  <Paragraphs>63</Paragraphs>
  <Slides>24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huy_ctn</cp:lastModifiedBy>
  <cp:revision>13</cp:revision>
  <dcterms:created xsi:type="dcterms:W3CDTF">2021-11-13T12:47:57Z</dcterms:created>
  <dcterms:modified xsi:type="dcterms:W3CDTF">2015-07-23T08:16:46Z</dcterms:modified>
</cp:coreProperties>
</file>