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5" r:id="rId4"/>
    <p:sldId id="291" r:id="rId5"/>
    <p:sldId id="295" r:id="rId6"/>
    <p:sldId id="279" r:id="rId7"/>
    <p:sldId id="296" r:id="rId8"/>
    <p:sldId id="294" r:id="rId9"/>
    <p:sldId id="293" r:id="rId10"/>
    <p:sldId id="288" r:id="rId11"/>
    <p:sldId id="297" r:id="rId12"/>
    <p:sldId id="298" r:id="rId13"/>
    <p:sldId id="269" r:id="rId14"/>
    <p:sldId id="267" r:id="rId15"/>
    <p:sldId id="272" r:id="rId16"/>
    <p:sldId id="318" r:id="rId17"/>
    <p:sldId id="319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audio" Target="../media/media1.WAV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1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23.wmf"/><Relationship Id="rId19" Type="http://schemas.openxmlformats.org/officeDocument/2006/relationships/image" Target="../media/image26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8259" y="846481"/>
            <a:ext cx="10499657" cy="5581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endParaRPr lang="en-GB" sz="8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B15746-7492-476F-8758-ED9B093E1E38}"/>
              </a:ext>
            </a:extLst>
          </p:cNvPr>
          <p:cNvSpPr/>
          <p:nvPr/>
        </p:nvSpPr>
        <p:spPr>
          <a:xfrm>
            <a:off x="2080591" y="1578329"/>
            <a:ext cx="8282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9" y="-1"/>
            <a:ext cx="11595652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1546" y="846481"/>
            <a:ext cx="569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PHƯỢNG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xmlns="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xmlns="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xmlns="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xmlns="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xmlns="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xmlns="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xmlns="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xmlns="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xmlns="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xmlns="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xmlns="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xmlns="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xmlns="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xmlns="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xmlns="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xmlns="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xmlns="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xmlns="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xmlns="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xmlns="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xmlns="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xmlns="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xmlns="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xmlns="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xmlns="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xmlns="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xmlns="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xmlns="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xmlns="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xmlns="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xmlns="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xmlns="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xmlns="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xmlns="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xmlns="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xmlns="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xmlns="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xmlns="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xmlns="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xmlns="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xmlns="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xmlns="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xmlns="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xmlns="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xmlns="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xmlns="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xmlns="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xmlns="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xmlns="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xmlns="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xmlns="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xmlns="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xmlns="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xmlns="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xmlns="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xmlns="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xmlns="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xmlns="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xmlns="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xmlns="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xmlns="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xmlns="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xmlns="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xmlns="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xmlns="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xmlns="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xmlns="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xmlns="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xmlns="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xmlns="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xmlns="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xmlns="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xmlns="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xmlns="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xmlns="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xmlns="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xmlns="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xmlns="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xmlns="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xmlns="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xmlns="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xmlns="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xmlns="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xmlns="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xmlns="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xmlns="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xmlns="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xmlns="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xmlns="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xmlns="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xmlns="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xmlns="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xmlns="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xmlns="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xmlns="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xmlns="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xmlns="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xmlns="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xmlns="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xmlns="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xmlns="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xmlns="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xmlns="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xmlns="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xmlns="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xmlns="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xmlns="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xmlns="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xmlns="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xmlns="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xmlns="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xmlns="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xmlns="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xmlns="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xmlns="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xmlns="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xmlns="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xmlns="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xmlns="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xmlns="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xmlns="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xmlns="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xmlns="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xmlns="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xmlns="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xmlns="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xmlns="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xmlns="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xmlns="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xmlns="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xmlns="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xmlns="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xmlns="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xmlns="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xmlns="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xmlns="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xmlns="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xmlns="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xmlns="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xmlns="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xmlns="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thúc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lần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xmlns="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476" y="444843"/>
            <a:ext cx="480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259" y="1112108"/>
            <a:ext cx="97494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  Kiến thức: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đếm đến 10, nhận biết các nhóm đồ vật có số lượng là 10. Nhận biết được số 10.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Hiểu được ý nghĩa của số 10.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Ôn nhận biết nhóm có số lượng 7, 8, 9. Số  7,8, 9.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Kĩ năng: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có kĩ năng đếm từ 1 đến 10.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Rèn kĩ năng xếp tương ứng 1:1.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Biết chơi 1 số trò chơi rèn kĩ năng và đếm các nhóm có 10 đối tượng.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Rèn tính tập trung, chú ý, ghi nhớ có chủ đích của trẻ.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 Thái độ 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Có thái độ tập trung, tích cực trong giờ học.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2378" y="59312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150" y="1425264"/>
            <a:ext cx="73028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Đồ dùng của cô: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Giáo án điện tử.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Thẻ số từ 1- 10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Đồ dùng của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  Mỗi trẻ 10 hoa đỏ, 10 hoa vàng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Thẻ số từ 1- 10.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bảng đề trẻ xếp.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  Tranh để trẻ tìm nối gạch ,tô màu số lượng tương ứng ,bút màu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xmlns="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xmlns="" id="{FEAC2F37-57D4-429B-B46A-4899AFCBA742}"/>
              </a:ext>
            </a:extLst>
          </p:cNvPr>
          <p:cNvSpPr/>
          <p:nvPr/>
        </p:nvSpPr>
        <p:spPr>
          <a:xfrm>
            <a:off x="1609724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xmlns="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xmlns="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xmlns="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xmlns="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xmlns="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xmlns="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xmlns="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xmlns="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xmlns="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xmlns="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Chẳng phải là chim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bay trên trời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Chở được nhiều người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Đi khắp mọi nơi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Là cái gì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xmlns="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xmlns="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xmlns="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xmlns="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xmlns="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xmlns="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xmlns="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xmlns="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xmlns="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xmlns="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xmlns="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xmlns="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xmlns="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xmlns="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xmlns="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xmlns="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xmlns="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xmlns="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10,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xmlns="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xmlns="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xmlns="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xmlns="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xmlns="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xmlns="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xmlns="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xmlns="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xmlns="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xmlns="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264</Words>
  <Application>Microsoft Office PowerPoint</Application>
  <PresentationFormat>Custom</PresentationFormat>
  <Paragraphs>80</Paragraphs>
  <Slides>18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huy_ctn</cp:lastModifiedBy>
  <cp:revision>18</cp:revision>
  <dcterms:created xsi:type="dcterms:W3CDTF">2022-03-17T01:23:07Z</dcterms:created>
  <dcterms:modified xsi:type="dcterms:W3CDTF">2025-02-08T08:44:03Z</dcterms:modified>
</cp:coreProperties>
</file>