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7" r:id="rId2"/>
    <p:sldId id="295" r:id="rId3"/>
    <p:sldId id="287" r:id="rId4"/>
    <p:sldId id="274" r:id="rId5"/>
    <p:sldId id="264" r:id="rId6"/>
    <p:sldId id="265" r:id="rId7"/>
    <p:sldId id="280" r:id="rId8"/>
    <p:sldId id="288" r:id="rId9"/>
    <p:sldId id="289" r:id="rId10"/>
    <p:sldId id="267" r:id="rId11"/>
    <p:sldId id="268" r:id="rId12"/>
    <p:sldId id="290" r:id="rId13"/>
    <p:sldId id="291" r:id="rId14"/>
    <p:sldId id="281" r:id="rId15"/>
    <p:sldId id="283" r:id="rId16"/>
    <p:sldId id="284" r:id="rId17"/>
    <p:sldId id="275" r:id="rId18"/>
    <p:sldId id="278" r:id="rId19"/>
    <p:sldId id="296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y Loc" initials="H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14" autoAdjust="0"/>
  </p:normalViewPr>
  <p:slideViewPr>
    <p:cSldViewPr>
      <p:cViewPr>
        <p:scale>
          <a:sx n="73" d="100"/>
          <a:sy n="73" d="100"/>
        </p:scale>
        <p:origin x="-3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3595-27C3-48EE-A2D8-F67441E0D1D1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1FE21-DE16-46B4-8C9C-A2B2256DC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590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481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922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920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73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28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592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859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13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24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094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14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0E58-5515-4A7F-ADAB-AFBF515136F7}" type="datetimeFigureOut">
              <a:rPr lang="vi-VN" smtClean="0"/>
              <a:pPr/>
              <a:t>12/03/2025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753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90240" y="2564904"/>
            <a:ext cx="9069388" cy="11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 smtClean="0">
                <a:solidFill>
                  <a:srgbClr val="0070C0"/>
                </a:solidFill>
                <a:ea typeface="Segoe UI Black" panose="020B0A02040204020203" pitchFamily="34" charset="0"/>
                <a:cs typeface="Times New Roman" pitchFamily="18" charset="0"/>
              </a:rPr>
              <a:t>ĐỀ </a:t>
            </a:r>
            <a:r>
              <a:rPr kumimoji="0" lang="en-US" altLang="en-US" sz="2400" b="1" dirty="0">
                <a:solidFill>
                  <a:srgbClr val="0070C0"/>
                </a:solidFill>
                <a:ea typeface="Segoe UI Black" panose="020B0A02040204020203" pitchFamily="34" charset="0"/>
                <a:cs typeface="Times New Roman" pitchFamily="18" charset="0"/>
              </a:rPr>
              <a:t>TÀI: </a:t>
            </a:r>
            <a:r>
              <a:rPr kumimoji="0" lang="en-US" altLang="en-US" sz="2400" b="1" dirty="0" smtClean="0">
                <a:solidFill>
                  <a:srgbClr val="0070C0"/>
                </a:solidFill>
                <a:ea typeface="Segoe UI Black" panose="020B0A02040204020203" pitchFamily="34" charset="0"/>
                <a:cs typeface="Times New Roman" pitchFamily="18" charset="0"/>
              </a:rPr>
              <a:t>CHẮP GHÉP CÁC HÌNH</a:t>
            </a:r>
          </a:p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 smtClean="0">
                <a:solidFill>
                  <a:srgbClr val="0070C0"/>
                </a:solidFill>
                <a:ea typeface="Segoe UI Black" panose="020B0A02040204020203" pitchFamily="34" charset="0"/>
                <a:cs typeface="Times New Roman" pitchFamily="18" charset="0"/>
              </a:rPr>
              <a:t> THEO YÊU CẦU</a:t>
            </a:r>
            <a:endParaRPr kumimoji="0" lang="en-US" altLang="en-US" sz="2400" b="1" dirty="0">
              <a:solidFill>
                <a:srgbClr val="0070C0"/>
              </a:solidFill>
              <a:ea typeface="Segoe UI Black" panose="020B0A02040204020203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32384" y="1909173"/>
            <a:ext cx="662414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613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b="1" dirty="0" smtClean="0">
                <a:solidFill>
                  <a:srgbClr val="FF0000"/>
                </a:solidFill>
                <a:ea typeface="Segoe UI Black" panose="020B0A02040204020203" pitchFamily="34" charset="0"/>
                <a:cs typeface="Times New Roman" pitchFamily="18" charset="0"/>
              </a:rPr>
              <a:t>LÀM QUEN VỚI TOÁN</a:t>
            </a:r>
            <a:endParaRPr kumimoji="0" lang="en-US" altLang="en-US" sz="2800" b="1" dirty="0">
              <a:solidFill>
                <a:srgbClr val="FF0000"/>
              </a:solidFill>
              <a:ea typeface="Segoe UI Black" panose="020B0A02040204020203" pitchFamily="34" charset="0"/>
              <a:cs typeface="Times New Roman" pitchFamily="18" charset="0"/>
            </a:endParaRP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1935899" y="226382"/>
            <a:ext cx="5311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600" b="1" dirty="0">
                <a:solidFill>
                  <a:srgbClr val="002060"/>
                </a:solidFill>
                <a:ea typeface="SimSun" panose="02010600030101010101" pitchFamily="2" charset="-122"/>
                <a:cs typeface="Times New Roman" pitchFamily="18" charset="0"/>
                <a:sym typeface="+mn-lt"/>
              </a:rPr>
              <a:t>UỶ BAN NHÂN DÂN QUẬN </a:t>
            </a:r>
            <a:r>
              <a:rPr kumimoji="0" lang="en-US" altLang="zh-CN" sz="1600" b="1" dirty="0" smtClean="0">
                <a:solidFill>
                  <a:srgbClr val="002060"/>
                </a:solidFill>
                <a:ea typeface="SimSun" panose="02010600030101010101" pitchFamily="2" charset="-122"/>
                <a:cs typeface="Times New Roman" pitchFamily="18" charset="0"/>
                <a:sym typeface="+mn-lt"/>
              </a:rPr>
              <a:t>LONG BIÊN</a:t>
            </a:r>
            <a:endParaRPr kumimoji="0" lang="en-US" altLang="zh-CN" sz="1600" b="1" dirty="0">
              <a:solidFill>
                <a:srgbClr val="002060"/>
              </a:solidFill>
              <a:ea typeface="SimSun" panose="02010600030101010101" pitchFamily="2" charset="-122"/>
              <a:cs typeface="Times New Roman" pitchFamily="18" charset="0"/>
              <a:sym typeface="+mn-lt"/>
            </a:endParaRPr>
          </a:p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600" b="1" dirty="0">
                <a:solidFill>
                  <a:srgbClr val="002060"/>
                </a:solidFill>
                <a:ea typeface="SimSun" panose="02010600030101010101" pitchFamily="2" charset="-122"/>
                <a:cs typeface="Times New Roman" pitchFamily="18" charset="0"/>
                <a:sym typeface="+mn-lt"/>
              </a:rPr>
              <a:t>TRƯỜNG MẦM NON </a:t>
            </a:r>
            <a:r>
              <a:rPr kumimoji="0" lang="en-US" altLang="zh-CN" sz="1600" b="1" dirty="0" smtClean="0">
                <a:solidFill>
                  <a:srgbClr val="002060"/>
                </a:solidFill>
                <a:ea typeface="SimSun" panose="02010600030101010101" pitchFamily="2" charset="-122"/>
                <a:cs typeface="Times New Roman" pitchFamily="18" charset="0"/>
                <a:sym typeface="+mn-lt"/>
              </a:rPr>
              <a:t>HOA PHƯỢNG</a:t>
            </a:r>
            <a:endParaRPr kumimoji="0" lang="en-US" altLang="zh-CN" sz="1600" b="1" dirty="0">
              <a:solidFill>
                <a:srgbClr val="002060"/>
              </a:solidFill>
              <a:ea typeface="SimSun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761221" y="4329970"/>
            <a:ext cx="36611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15616" y="1362596"/>
            <a:ext cx="2448797" cy="4429156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579589" y="1362596"/>
            <a:ext cx="2448797" cy="4429156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="" xmlns:a16="http://schemas.microsoft.com/office/drawing/2014/main" id="{9D6D3644-3771-B454-2FE2-D4F2C71C4A52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66196" y="1772816"/>
            <a:ext cx="2304256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3548" y="1772816"/>
            <a:ext cx="2304256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="" xmlns:a16="http://schemas.microsoft.com/office/drawing/2014/main" id="{FB70A2CD-C67C-6722-CC9E-8BA4FC1A64D8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1">
            <a:extLst>
              <a:ext uri="{FF2B5EF4-FFF2-40B4-BE49-F238E27FC236}">
                <a16:creationId xmlns="" xmlns:a16="http://schemas.microsoft.com/office/drawing/2014/main" id="{9D6D3644-3771-B454-2FE2-D4F2C71C4A52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ưu đồ: Đường kết nối 1">
            <a:extLst>
              <a:ext uri="{FF2B5EF4-FFF2-40B4-BE49-F238E27FC236}">
                <a16:creationId xmlns="" xmlns:a16="http://schemas.microsoft.com/office/drawing/2014/main" id="{230CCD19-C09C-0B3B-CE68-DD54DB374C80}"/>
              </a:ext>
            </a:extLst>
          </p:cNvPr>
          <p:cNvSpPr/>
          <p:nvPr/>
        </p:nvSpPr>
        <p:spPr>
          <a:xfrm>
            <a:off x="1259631" y="1916831"/>
            <a:ext cx="2854031" cy="271001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ưu đồ: Đường kết nối 3">
            <a:extLst>
              <a:ext uri="{FF2B5EF4-FFF2-40B4-BE49-F238E27FC236}">
                <a16:creationId xmlns="" xmlns:a16="http://schemas.microsoft.com/office/drawing/2014/main" id="{A703843D-D12C-25DF-D357-133D99C3604B}"/>
              </a:ext>
            </a:extLst>
          </p:cNvPr>
          <p:cNvSpPr/>
          <p:nvPr/>
        </p:nvSpPr>
        <p:spPr>
          <a:xfrm>
            <a:off x="5030339" y="1916831"/>
            <a:ext cx="2854031" cy="271001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040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ưu đồ: Đường kết nối 3">
            <a:extLst>
              <a:ext uri="{FF2B5EF4-FFF2-40B4-BE49-F238E27FC236}">
                <a16:creationId xmlns="" xmlns:a16="http://schemas.microsoft.com/office/drawing/2014/main" id="{8A6B6403-BD17-38E9-FEDD-4012548E4BD9}"/>
              </a:ext>
            </a:extLst>
          </p:cNvPr>
          <p:cNvSpPr/>
          <p:nvPr/>
        </p:nvSpPr>
        <p:spPr>
          <a:xfrm>
            <a:off x="1768203" y="2261218"/>
            <a:ext cx="2854031" cy="271001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ưu đồ: Đường kết nối 4">
            <a:extLst>
              <a:ext uri="{FF2B5EF4-FFF2-40B4-BE49-F238E27FC236}">
                <a16:creationId xmlns="" xmlns:a16="http://schemas.microsoft.com/office/drawing/2014/main" id="{2B8A6382-911F-6053-4DAF-DAA3B6C4486C}"/>
              </a:ext>
            </a:extLst>
          </p:cNvPr>
          <p:cNvSpPr/>
          <p:nvPr/>
        </p:nvSpPr>
        <p:spPr>
          <a:xfrm>
            <a:off x="4622234" y="2284945"/>
            <a:ext cx="2854031" cy="271001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êu đề 1">
            <a:extLst>
              <a:ext uri="{FF2B5EF4-FFF2-40B4-BE49-F238E27FC236}">
                <a16:creationId xmlns="" xmlns:a16="http://schemas.microsoft.com/office/drawing/2014/main" id="{E16D0D94-B306-8759-8BF7-66F2B7EE5954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rot="8160492">
            <a:off x="2936170" y="1305070"/>
            <a:ext cx="3055633" cy="2951715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39751" y="2780927"/>
            <a:ext cx="4248472" cy="3665627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624934" y="3171557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20072" y="3171557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87923" y="4411622"/>
            <a:ext cx="1152129" cy="2021846"/>
          </a:xfrm>
          <a:prstGeom prst="rect">
            <a:avLst/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="" xmlns:a16="http://schemas.microsoft.com/office/drawing/2014/main" id="{27262561-40B7-49CE-A551-9181DDAC2A2D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rot="13302959">
            <a:off x="3547213" y="1394850"/>
            <a:ext cx="2485087" cy="2628136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93075" y="4509120"/>
            <a:ext cx="5357850" cy="178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AutoShape 3">
            <a:extLst>
              <a:ext uri="{FF2B5EF4-FFF2-40B4-BE49-F238E27FC236}">
                <a16:creationId xmlns="" xmlns:a16="http://schemas.microsoft.com/office/drawing/2014/main" id="{6F4F5002-34BB-5812-5FEE-D6D5DEA90A56}"/>
              </a:ext>
            </a:extLst>
          </p:cNvPr>
          <p:cNvSpPr>
            <a:spLocks noChangeArrowheads="1"/>
          </p:cNvSpPr>
          <p:nvPr/>
        </p:nvSpPr>
        <p:spPr bwMode="auto">
          <a:xfrm rot="2420823">
            <a:off x="3292797" y="2123571"/>
            <a:ext cx="1831141" cy="2034795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="" xmlns:a16="http://schemas.microsoft.com/office/drawing/2014/main" id="{5469F414-2239-68B7-FB87-3A746F2834A0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40249" y="3628768"/>
            <a:ext cx="5357850" cy="1285884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97837" y="1990716"/>
            <a:ext cx="1500198" cy="2938482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159340" y="4881739"/>
            <a:ext cx="116181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5761620" y="4894320"/>
            <a:ext cx="115383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95736" y="2455063"/>
            <a:ext cx="795342" cy="194787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="" xmlns:a16="http://schemas.microsoft.com/office/drawing/2014/main" id="{FD8D6F6A-526D-282D-1497-738AE283A422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693618" y="1412776"/>
            <a:ext cx="7715304" cy="20002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Phần 3: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cũng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cố</a:t>
            </a:r>
            <a:endParaRPr lang="vi-VN" sz="3600" b="1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661" y="1196752"/>
            <a:ext cx="7256635" cy="150810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35696" y="3645024"/>
            <a:ext cx="6286544" cy="150810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1"/>
            <a:ext cx="9174872" cy="682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6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785786" y="857232"/>
            <a:ext cx="8102630" cy="431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000" i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5786" y="204673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6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Phần 1:</a:t>
            </a:r>
            <a:r>
              <a:rPr lang="en-US" sz="60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Ôn</a:t>
            </a:r>
            <a:r>
              <a:rPr lang="en-US" sz="6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nhận</a:t>
            </a:r>
            <a:r>
              <a:rPr lang="en-US" sz="6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biết</a:t>
            </a:r>
            <a:r>
              <a:rPr lang="en-US" sz="6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6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gọi</a:t>
            </a:r>
            <a:r>
              <a:rPr lang="en-US" sz="6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tên</a:t>
            </a:r>
            <a:r>
              <a:rPr lang="en-US" sz="6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6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hình</a:t>
            </a:r>
            <a:endParaRPr lang="vi-VN" sz="60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231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764704"/>
            <a:ext cx="2952328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5652120" y="764704"/>
            <a:ext cx="2160240" cy="208823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043608" y="3573016"/>
            <a:ext cx="2736304" cy="223224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08104" y="3573016"/>
            <a:ext cx="2160240" cy="2088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09ACD4C-B049-1FA5-EBBA-97F5B0E008A8}"/>
              </a:ext>
            </a:extLst>
          </p:cNvPr>
          <p:cNvSpPr txBox="1"/>
          <p:nvPr/>
        </p:nvSpPr>
        <p:spPr>
          <a:xfrm>
            <a:off x="1187624" y="1484784"/>
            <a:ext cx="66967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53625" y="188640"/>
            <a:ext cx="6912768" cy="504056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2211068"/>
            <a:ext cx="2930668" cy="285752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20072" y="2212481"/>
            <a:ext cx="2930668" cy="285752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68182" y="1875406"/>
            <a:ext cx="3103818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1875406"/>
            <a:ext cx="3103818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="" xmlns:a16="http://schemas.microsoft.com/office/drawing/2014/main" id="{FEA30272-EC67-599E-922A-C69D3927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886" y="188640"/>
            <a:ext cx="6264696" cy="418058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14471" y="3645024"/>
            <a:ext cx="2797690" cy="250033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14471" y="1144694"/>
            <a:ext cx="2797690" cy="250033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="" xmlns:a16="http://schemas.microsoft.com/office/drawing/2014/main" id="{4A0C46B1-72FC-6D76-5EFA-E8EA2B17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0405"/>
            <a:ext cx="6912768" cy="442241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1">
            <a:extLst>
              <a:ext uri="{FF2B5EF4-FFF2-40B4-BE49-F238E27FC236}">
                <a16:creationId xmlns="" xmlns:a16="http://schemas.microsoft.com/office/drawing/2014/main" id="{B6CA4E0F-9E1C-AC8F-86C2-FFDF48482E73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Triangle 9">
            <a:extLst>
              <a:ext uri="{FF2B5EF4-FFF2-40B4-BE49-F238E27FC236}">
                <a16:creationId xmlns="" xmlns:a16="http://schemas.microsoft.com/office/drawing/2014/main" id="{ECEA4922-7532-5AFF-17AB-22B65EB9C649}"/>
              </a:ext>
            </a:extLst>
          </p:cNvPr>
          <p:cNvSpPr/>
          <p:nvPr/>
        </p:nvSpPr>
        <p:spPr>
          <a:xfrm rot="10800000">
            <a:off x="4860032" y="1412776"/>
            <a:ext cx="3109784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9">
            <a:extLst>
              <a:ext uri="{FF2B5EF4-FFF2-40B4-BE49-F238E27FC236}">
                <a16:creationId xmlns="" xmlns:a16="http://schemas.microsoft.com/office/drawing/2014/main" id="{F4168ED9-7F06-0198-4A01-598D40924C87}"/>
              </a:ext>
            </a:extLst>
          </p:cNvPr>
          <p:cNvSpPr/>
          <p:nvPr/>
        </p:nvSpPr>
        <p:spPr>
          <a:xfrm>
            <a:off x="1489886" y="2222498"/>
            <a:ext cx="3144539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302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1">
            <a:extLst>
              <a:ext uri="{FF2B5EF4-FFF2-40B4-BE49-F238E27FC236}">
                <a16:creationId xmlns="" xmlns:a16="http://schemas.microsoft.com/office/drawing/2014/main" id="{B6CA4E0F-9E1C-AC8F-86C2-FFDF48482E73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Triangle 9">
            <a:extLst>
              <a:ext uri="{FF2B5EF4-FFF2-40B4-BE49-F238E27FC236}">
                <a16:creationId xmlns="" xmlns:a16="http://schemas.microsoft.com/office/drawing/2014/main" id="{ECEA4922-7532-5AFF-17AB-22B65EB9C649}"/>
              </a:ext>
            </a:extLst>
          </p:cNvPr>
          <p:cNvSpPr/>
          <p:nvPr/>
        </p:nvSpPr>
        <p:spPr>
          <a:xfrm rot="10800000">
            <a:off x="3067341" y="1853640"/>
            <a:ext cx="3109784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9">
            <a:extLst>
              <a:ext uri="{FF2B5EF4-FFF2-40B4-BE49-F238E27FC236}">
                <a16:creationId xmlns="" xmlns:a16="http://schemas.microsoft.com/office/drawing/2014/main" id="{F4168ED9-7F06-0198-4A01-598D40924C87}"/>
              </a:ext>
            </a:extLst>
          </p:cNvPr>
          <p:cNvSpPr/>
          <p:nvPr/>
        </p:nvSpPr>
        <p:spPr>
          <a:xfrm>
            <a:off x="3049964" y="1853640"/>
            <a:ext cx="3144539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593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208</Words>
  <Application>Microsoft Office PowerPoint</Application>
  <PresentationFormat>On-screen Show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Chắp ghép hai hình vuông thành một hình chữ nhật</vt:lpstr>
      <vt:lpstr>Chắp ghép hai hình vuông thành hình chữ nhật</vt:lpstr>
      <vt:lpstr>Chắp ghép hai hình vuông thành một hình chữ nhật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Hoạt động 1: ôn luyện hình</dc:title>
  <dc:creator>Huy Loc</dc:creator>
  <cp:lastModifiedBy>huy_ctn</cp:lastModifiedBy>
  <cp:revision>74</cp:revision>
  <dcterms:created xsi:type="dcterms:W3CDTF">2015-10-27T05:14:19Z</dcterms:created>
  <dcterms:modified xsi:type="dcterms:W3CDTF">2025-03-12T17:48:31Z</dcterms:modified>
</cp:coreProperties>
</file>