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83" r:id="rId4"/>
    <p:sldId id="265" r:id="rId5"/>
    <p:sldId id="260" r:id="rId6"/>
    <p:sldId id="256" r:id="rId7"/>
    <p:sldId id="264" r:id="rId8"/>
    <p:sldId id="271" r:id="rId9"/>
    <p:sldId id="267" r:id="rId10"/>
    <p:sldId id="266" r:id="rId11"/>
    <p:sldId id="272" r:id="rId12"/>
    <p:sldId id="268" r:id="rId13"/>
    <p:sldId id="273" r:id="rId14"/>
    <p:sldId id="269" r:id="rId15"/>
    <p:sldId id="270" r:id="rId16"/>
    <p:sldId id="280" r:id="rId17"/>
    <p:sldId id="274" r:id="rId18"/>
    <p:sldId id="275" r:id="rId19"/>
    <p:sldId id="276" r:id="rId20"/>
    <p:sldId id="277" r:id="rId21"/>
    <p:sldId id="279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79" autoAdjust="0"/>
  </p:normalViewPr>
  <p:slideViewPr>
    <p:cSldViewPr snapToGrid="0" showGuides="1">
      <p:cViewPr varScale="1">
        <p:scale>
          <a:sx n="69" d="100"/>
          <a:sy n="69" d="100"/>
        </p:scale>
        <p:origin x="7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0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6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5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7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1295-25CA-4020-A51F-46E26D4CCBF3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0848" y="159068"/>
            <a:ext cx="8290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vi-VN" sz="20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QUẬN LONG BIÊN</a:t>
            </a:r>
          </a:p>
          <a:p>
            <a:pPr algn="ctr"/>
            <a:r>
              <a:rPr lang="vi-VN" sz="20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TRƯỜNG MẦM NON</a:t>
            </a:r>
            <a:r>
              <a:rPr lang="en-US" sz="20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HOA PHƯỢNG</a:t>
            </a:r>
            <a:endParaRPr lang="en-US" sz="20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6210" y="1942644"/>
            <a:ext cx="834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7115" y="4857165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5-6 tuổi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4989" y="6021288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học: </a:t>
            </a:r>
            <a:r>
              <a:rPr lang="vi-VN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4 - 2025</a:t>
            </a:r>
            <a:endParaRPr lang="en-US" sz="24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6210" y="3542844"/>
            <a:ext cx="8341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2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045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34349" y="2102486"/>
            <a:ext cx="3706761" cy="36198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96348" y="1646803"/>
            <a:ext cx="200578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0000FF"/>
                </a:solidFill>
                <a:latin typeface=".VnArial" panose="020B7200000000000000" pitchFamily="34" charset="0"/>
              </a:rPr>
              <a:t>0</a:t>
            </a:r>
            <a:endParaRPr lang="en-US" sz="30000" b="1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8877" y="-25223"/>
            <a:ext cx="4699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số 0</a:t>
            </a:r>
            <a:endParaRPr lang="en-US" sz="4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212" y="58014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543" y="2883309"/>
            <a:ext cx="1098754" cy="10913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7964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040" y="2883411"/>
            <a:ext cx="1097375" cy="1091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64" y="2905943"/>
            <a:ext cx="1097375" cy="1091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90" y="2952185"/>
            <a:ext cx="1097375" cy="1091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614" y="2952185"/>
            <a:ext cx="1097375" cy="1091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989" y="2952184"/>
            <a:ext cx="1097375" cy="1091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364" y="2974770"/>
            <a:ext cx="1097375" cy="1091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730" y="2952184"/>
            <a:ext cx="1097375" cy="1091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198" y="2974769"/>
            <a:ext cx="1097375" cy="10912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6390" y="4247535"/>
            <a:ext cx="61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0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1723" y="4238947"/>
            <a:ext cx="32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1</a:t>
            </a:r>
            <a:endParaRPr lang="en-US" sz="3600" b="1"/>
          </a:p>
        </p:txBody>
      </p:sp>
      <p:sp>
        <p:nvSpPr>
          <p:cNvPr id="17" name="TextBox 16"/>
          <p:cNvSpPr txBox="1"/>
          <p:nvPr/>
        </p:nvSpPr>
        <p:spPr>
          <a:xfrm>
            <a:off x="2637557" y="4238947"/>
            <a:ext cx="30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2</a:t>
            </a:r>
            <a:endParaRPr lang="en-US" sz="3600" b="1"/>
          </a:p>
        </p:txBody>
      </p:sp>
      <p:sp>
        <p:nvSpPr>
          <p:cNvPr id="18" name="TextBox 17"/>
          <p:cNvSpPr txBox="1"/>
          <p:nvPr/>
        </p:nvSpPr>
        <p:spPr>
          <a:xfrm>
            <a:off x="3777402" y="4261780"/>
            <a:ext cx="54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3</a:t>
            </a:r>
            <a:endParaRPr lang="en-US" sz="3600" b="1"/>
          </a:p>
        </p:txBody>
      </p:sp>
      <p:sp>
        <p:nvSpPr>
          <p:cNvPr id="19" name="TextBox 18"/>
          <p:cNvSpPr txBox="1"/>
          <p:nvPr/>
        </p:nvSpPr>
        <p:spPr>
          <a:xfrm>
            <a:off x="4862477" y="4268428"/>
            <a:ext cx="31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4</a:t>
            </a:r>
            <a:endParaRPr lang="en-US" sz="3600" b="1"/>
          </a:p>
        </p:txBody>
      </p:sp>
      <p:sp>
        <p:nvSpPr>
          <p:cNvPr id="20" name="TextBox 19"/>
          <p:cNvSpPr txBox="1"/>
          <p:nvPr/>
        </p:nvSpPr>
        <p:spPr>
          <a:xfrm>
            <a:off x="5958923" y="4287071"/>
            <a:ext cx="393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5</a:t>
            </a:r>
            <a:endParaRPr lang="en-US" sz="3600" b="1"/>
          </a:p>
        </p:txBody>
      </p:sp>
      <p:sp>
        <p:nvSpPr>
          <p:cNvPr id="21" name="TextBox 20"/>
          <p:cNvSpPr txBox="1"/>
          <p:nvPr/>
        </p:nvSpPr>
        <p:spPr>
          <a:xfrm>
            <a:off x="7054913" y="4260936"/>
            <a:ext cx="41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6</a:t>
            </a:r>
            <a:endParaRPr lang="en-US" sz="3600" b="1"/>
          </a:p>
        </p:txBody>
      </p:sp>
      <p:sp>
        <p:nvSpPr>
          <p:cNvPr id="22" name="TextBox 21"/>
          <p:cNvSpPr txBox="1"/>
          <p:nvPr/>
        </p:nvSpPr>
        <p:spPr>
          <a:xfrm>
            <a:off x="8082499" y="4277032"/>
            <a:ext cx="671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7</a:t>
            </a:r>
            <a:endParaRPr lang="en-US" sz="3600" b="1"/>
          </a:p>
        </p:txBody>
      </p:sp>
      <p:sp>
        <p:nvSpPr>
          <p:cNvPr id="23" name="TextBox 22"/>
          <p:cNvSpPr txBox="1"/>
          <p:nvPr/>
        </p:nvSpPr>
        <p:spPr>
          <a:xfrm>
            <a:off x="9238018" y="4277032"/>
            <a:ext cx="466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8</a:t>
            </a:r>
            <a:endParaRPr lang="en-US" sz="3600" b="1"/>
          </a:p>
        </p:txBody>
      </p:sp>
      <p:sp>
        <p:nvSpPr>
          <p:cNvPr id="24" name="TextBox 23"/>
          <p:cNvSpPr txBox="1"/>
          <p:nvPr/>
        </p:nvSpPr>
        <p:spPr>
          <a:xfrm>
            <a:off x="10380835" y="4238947"/>
            <a:ext cx="39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9</a:t>
            </a:r>
            <a:endParaRPr lang="en-US" sz="3600" b="1"/>
          </a:p>
        </p:txBody>
      </p:sp>
      <p:sp>
        <p:nvSpPr>
          <p:cNvPr id="3" name="TextBox 2"/>
          <p:cNvSpPr txBox="1"/>
          <p:nvPr/>
        </p:nvSpPr>
        <p:spPr>
          <a:xfrm>
            <a:off x="2946066" y="105818"/>
            <a:ext cx="9326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0052" y="-25548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43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-285750"/>
            <a:ext cx="12192000" cy="7143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0723" y="589935"/>
            <a:ext cx="5083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số 0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1563330"/>
            <a:ext cx="34904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30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702" y="756410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55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5651" y="1632156"/>
            <a:ext cx="22515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30000" b="1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051" y="925847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0645" y="1710813"/>
            <a:ext cx="85147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điện thoại</a:t>
            </a:r>
          </a:p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0963330391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728" y="245384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19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9354" y="147061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60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155"/>
            <a:ext cx="12192000" cy="6966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870" y="0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76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3791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0645" y="2458064"/>
            <a:ext cx="8327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chơi:Bé nhanh trí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361" y="78236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2955" y="698090"/>
            <a:ext cx="3018503" cy="20844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736915" y="2624635"/>
            <a:ext cx="3008671" cy="18902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521676" y="3283974"/>
            <a:ext cx="4562168" cy="267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682" y="3937671"/>
            <a:ext cx="4011563" cy="1258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5" y="848883"/>
            <a:ext cx="2952223" cy="121257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59685" y="2462980"/>
            <a:ext cx="658761" cy="6390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925038" y="4181819"/>
            <a:ext cx="727587" cy="666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495502" y="5579731"/>
            <a:ext cx="830824" cy="7670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97741" y="2373621"/>
            <a:ext cx="324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endParaRPr lang="en-US" sz="44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2657" y="4181819"/>
            <a:ext cx="462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4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25781" y="5579731"/>
            <a:ext cx="422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  <a:endParaRPr lang="en-US" sz="44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0424" y="387218"/>
            <a:ext cx="6283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tương ứng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9751" y="294545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52" y="15091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7574" y="186814"/>
            <a:ext cx="6037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còn thiếu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024" y="2684206"/>
            <a:ext cx="772079" cy="1318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174" y="2684206"/>
            <a:ext cx="768163" cy="1322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523" y="2679835"/>
            <a:ext cx="768163" cy="1322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642" y="2679839"/>
            <a:ext cx="768163" cy="13229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829" y="2679838"/>
            <a:ext cx="768163" cy="1322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110" y="2679835"/>
            <a:ext cx="768163" cy="1322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767" y="2679836"/>
            <a:ext cx="768163" cy="1322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293" y="2679835"/>
            <a:ext cx="768163" cy="13229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59" y="2679835"/>
            <a:ext cx="768163" cy="13229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36824" y="3090445"/>
            <a:ext cx="285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1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10925" y="3090445"/>
            <a:ext cx="34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2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2219" y="3090445"/>
            <a:ext cx="335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4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5999" y="3090445"/>
            <a:ext cx="354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9476" y="3135001"/>
            <a:ext cx="30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19138" y="3090445"/>
            <a:ext cx="52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7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90002" y="3075057"/>
            <a:ext cx="38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8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43534" y="3075057"/>
            <a:ext cx="394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17719" y="3135001"/>
            <a:ext cx="33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3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7601" y="3135001"/>
            <a:ext cx="788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4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1367" y="316218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325091" y="581891"/>
            <a:ext cx="5043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8473" y="1482436"/>
            <a:ext cx="105294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1. Kiến thức:</a:t>
            </a:r>
            <a:endParaRPr lang="vi-VN" sz="3200" dirty="0" smtClean="0">
              <a:latin typeface="+mj-lt"/>
            </a:endParaRPr>
          </a:p>
          <a:p>
            <a:r>
              <a:rPr lang="vi-VN" sz="3200" dirty="0" smtClean="0">
                <a:latin typeface="+mj-lt"/>
              </a:rPr>
              <a:t>- Trẻ biết tên chữ số 0</a:t>
            </a:r>
          </a:p>
          <a:p>
            <a:r>
              <a:rPr lang="vi-VN" sz="3200" dirty="0" smtClean="0">
                <a:latin typeface="+mj-lt"/>
              </a:rPr>
              <a:t>- Trẻ biết cấu tạo chữ số 0</a:t>
            </a:r>
          </a:p>
          <a:p>
            <a:r>
              <a:rPr lang="vi-VN" sz="3200" dirty="0" smtClean="0">
                <a:latin typeface="+mj-lt"/>
              </a:rPr>
              <a:t>- Trẻ biết tên các trò chơi</a:t>
            </a:r>
          </a:p>
          <a:p>
            <a:r>
              <a:rPr lang="vi-VN" sz="3200" b="1" dirty="0" smtClean="0">
                <a:latin typeface="+mj-lt"/>
              </a:rPr>
              <a:t>2. Kỹ năng:</a:t>
            </a:r>
            <a:endParaRPr lang="vi-VN" sz="3200" dirty="0" smtClean="0">
              <a:latin typeface="+mj-lt"/>
            </a:endParaRPr>
          </a:p>
          <a:p>
            <a:r>
              <a:rPr lang="vi-VN" sz="3200" dirty="0" smtClean="0">
                <a:latin typeface="+mj-lt"/>
              </a:rPr>
              <a:t>-Trẻ đọc được chữ số 0</a:t>
            </a:r>
          </a:p>
          <a:p>
            <a:r>
              <a:rPr lang="vi-VN" sz="3200" dirty="0" smtClean="0">
                <a:latin typeface="+mj-lt"/>
              </a:rPr>
              <a:t>- Trẻ chơi các trò chơi liên quan đến chữ số 0</a:t>
            </a:r>
          </a:p>
          <a:p>
            <a:r>
              <a:rPr lang="vi-VN" sz="3200" b="1" dirty="0" smtClean="0">
                <a:latin typeface="+mj-lt"/>
              </a:rPr>
              <a:t>3.Thái độ</a:t>
            </a:r>
            <a:endParaRPr lang="vi-VN" sz="3200" dirty="0" smtClean="0">
              <a:latin typeface="+mj-lt"/>
            </a:endParaRPr>
          </a:p>
          <a:p>
            <a:r>
              <a:rPr lang="vi-VN" sz="3200" dirty="0" smtClean="0">
                <a:latin typeface="+mj-lt"/>
              </a:rPr>
              <a:t>-Trẻ tích cực tham gia trong giờ học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443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2257" y="2349910"/>
            <a:ext cx="8858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0 xung quanh nhà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406" y="200629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64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00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8851" y="0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2587679"/>
            <a:ext cx="11796782" cy="1682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684" y="383036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96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4255"/>
          </a:xfrm>
        </p:spPr>
      </p:pic>
      <p:sp>
        <p:nvSpPr>
          <p:cNvPr id="5" name="TextBox 4"/>
          <p:cNvSpPr txBox="1"/>
          <p:nvPr/>
        </p:nvSpPr>
        <p:spPr>
          <a:xfrm>
            <a:off x="4281055" y="415636"/>
            <a:ext cx="3172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0745" y="1526968"/>
            <a:ext cx="71905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1-9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47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37" y="2807855"/>
            <a:ext cx="8238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bé yêu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236" y="1138356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49" y="1825625"/>
            <a:ext cx="7377102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19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545" y="1541196"/>
            <a:ext cx="4500514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455" y="5250677"/>
            <a:ext cx="4202545" cy="1298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060" y="1274618"/>
            <a:ext cx="4639060" cy="1741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128747"/>
            <a:ext cx="4082473" cy="1420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3620" y="822148"/>
            <a:ext cx="906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  <a:endParaRPr lang="en-US" sz="8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8917" y="5058979"/>
            <a:ext cx="915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7030A0"/>
                </a:solidFill>
                <a:latin typeface=".VnArial" panose="020B7200000000000000" pitchFamily="34" charset="0"/>
              </a:rPr>
              <a:t>3</a:t>
            </a:r>
            <a:endParaRPr lang="en-US" sz="8000" b="1">
              <a:solidFill>
                <a:srgbClr val="7030A0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3587" y="2145587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C000"/>
                </a:solidFill>
                <a:latin typeface=".VnArial" panose="020B7200000000000000" pitchFamily="34" charset="0"/>
              </a:rPr>
              <a:t>2</a:t>
            </a:r>
            <a:endParaRPr lang="en-US" sz="8000" b="1">
              <a:solidFill>
                <a:srgbClr val="FFC000"/>
              </a:solidFill>
              <a:latin typeface=".VnArial" panose="020B7200000000000000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632190">
            <a:off x="8340668" y="4676643"/>
            <a:ext cx="1021079" cy="4011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3800" y="27861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8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88" y="993593"/>
            <a:ext cx="2830934" cy="1507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473" y="4432228"/>
            <a:ext cx="3414056" cy="1505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28" y="2987849"/>
            <a:ext cx="3201853" cy="1505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42" y="5091128"/>
            <a:ext cx="3089083" cy="15058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881" y="5091128"/>
            <a:ext cx="1734592" cy="6645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881" y="993593"/>
            <a:ext cx="1920406" cy="7193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724" y="2808080"/>
            <a:ext cx="2441660" cy="865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0993" y="924233"/>
            <a:ext cx="816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3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0393" y="3170253"/>
            <a:ext cx="1582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5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0964" y="5131970"/>
            <a:ext cx="906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2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2656" y="86304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86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63" y="2999350"/>
            <a:ext cx="3414056" cy="1505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0671" y="648930"/>
            <a:ext cx="12781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00206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0</a:t>
            </a:r>
            <a:endParaRPr lang="en-US" sz="20000" b="1">
              <a:solidFill>
                <a:srgbClr val="00206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6846" y="194459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43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0.01945 L -0.38568 0.006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 flipV="1">
            <a:off x="838200" y="865239"/>
            <a:ext cx="10515600" cy="960386"/>
          </a:xfrm>
        </p:spPr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55" y="1122767"/>
            <a:ext cx="7078069" cy="31580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488" y="2317375"/>
            <a:ext cx="2822693" cy="10973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009" y="2193910"/>
            <a:ext cx="829128" cy="810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404" y="3533965"/>
            <a:ext cx="5883150" cy="3158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7955" y="1002300"/>
            <a:ext cx="1254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FF00"/>
                </a:solidFill>
                <a:latin typeface=".VnArial" panose="020B7200000000000000" pitchFamily="34" charset="0"/>
              </a:rPr>
              <a:t>3</a:t>
            </a:r>
            <a:endParaRPr lang="en-US" sz="8000">
              <a:solidFill>
                <a:srgbClr val="FFFF00"/>
              </a:solidFill>
              <a:latin typeface=".VnArial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8172" y="3004748"/>
            <a:ext cx="1052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FF00"/>
                </a:solidFill>
                <a:latin typeface=".VnArial" panose="020B7200000000000000" pitchFamily="34" charset="0"/>
              </a:rPr>
              <a:t>0</a:t>
            </a:r>
            <a:endParaRPr lang="en-US" sz="8000">
              <a:solidFill>
                <a:srgbClr val="FFFF00"/>
              </a:solidFill>
              <a:latin typeface=".VnArial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0116" y="42285"/>
            <a:ext cx="761818" cy="66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" name="Content Placeholder 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226" y="1951714"/>
            <a:ext cx="12272312" cy="4645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963" y="3036590"/>
            <a:ext cx="4054191" cy="23776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926" y="4001293"/>
            <a:ext cx="2744888" cy="17497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9397" y="2933256"/>
            <a:ext cx="2804403" cy="2682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9259" y="1838229"/>
            <a:ext cx="1445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8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58477" y="4001293"/>
            <a:ext cx="3269093" cy="1578945"/>
          </a:xfrm>
          <a:prstGeom prst="ellips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251</Words>
  <Application>Microsoft Office PowerPoint</Application>
  <PresentationFormat>Widescreen</PresentationFormat>
  <Paragraphs>71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.VnArial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Admin</cp:lastModifiedBy>
  <cp:revision>36</cp:revision>
  <dcterms:created xsi:type="dcterms:W3CDTF">2022-02-28T13:00:02Z</dcterms:created>
  <dcterms:modified xsi:type="dcterms:W3CDTF">2025-02-03T15:38:08Z</dcterms:modified>
</cp:coreProperties>
</file>