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61" r:id="rId3"/>
    <p:sldId id="268" r:id="rId4"/>
    <p:sldId id="262" r:id="rId5"/>
    <p:sldId id="263" r:id="rId6"/>
    <p:sldId id="256" r:id="rId7"/>
    <p:sldId id="257" r:id="rId8"/>
    <p:sldId id="264" r:id="rId9"/>
    <p:sldId id="269" r:id="rId10"/>
    <p:sldId id="267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64" d="100"/>
          <a:sy n="64" d="100"/>
        </p:scale>
        <p:origin x="-108" y="-22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0FE41-654F-4E75-BB38-246481734BE9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E2E2D-8E07-4FE9-B692-E106F3DC6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3649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0FE41-654F-4E75-BB38-246481734BE9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E2E2D-8E07-4FE9-B692-E106F3DC6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5406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0FE41-654F-4E75-BB38-246481734BE9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E2E2D-8E07-4FE9-B692-E106F3DC6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6877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0FE41-654F-4E75-BB38-246481734BE9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E2E2D-8E07-4FE9-B692-E106F3DC6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0952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0FE41-654F-4E75-BB38-246481734BE9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E2E2D-8E07-4FE9-B692-E106F3DC6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8187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0FE41-654F-4E75-BB38-246481734BE9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E2E2D-8E07-4FE9-B692-E106F3DC6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3077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0FE41-654F-4E75-BB38-246481734BE9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E2E2D-8E07-4FE9-B692-E106F3DC6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611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0FE41-654F-4E75-BB38-246481734BE9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E2E2D-8E07-4FE9-B692-E106F3DC6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4877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0FE41-654F-4E75-BB38-246481734BE9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E2E2D-8E07-4FE9-B692-E106F3DC6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2025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0FE41-654F-4E75-BB38-246481734BE9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E2E2D-8E07-4FE9-B692-E106F3DC6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4636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0FE41-654F-4E75-BB38-246481734BE9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8E2E2D-8E07-4FE9-B692-E106F3DC6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425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80FE41-654F-4E75-BB38-246481734BE9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8E2E2D-8E07-4FE9-B692-E106F3DC6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787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7" Type="http://schemas.openxmlformats.org/officeDocument/2006/relationships/image" Target="../media/image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4.pn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8.jpg"/><Relationship Id="rId7" Type="http://schemas.openxmlformats.org/officeDocument/2006/relationships/image" Target="../media/image12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Relationship Id="rId9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jpg"/><Relationship Id="rId7" Type="http://schemas.openxmlformats.org/officeDocument/2006/relationships/image" Target="../media/image20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Relationship Id="rId9" Type="http://schemas.openxmlformats.org/officeDocument/2006/relationships/image" Target="../media/image2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4.png"/><Relationship Id="rId4" Type="http://schemas.openxmlformats.org/officeDocument/2006/relationships/image" Target="../media/image23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53550" y="337624"/>
            <a:ext cx="9762978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ỦY BAN NHÂN DÂN QUẬN LONG BIÊN</a:t>
            </a:r>
            <a:endParaRPr lang="vi-VN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Trường Mầm 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Non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Phượng</a:t>
            </a:r>
            <a:endParaRPr lang="vi-VN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vi-VN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vi-VN" sz="3200" b="1" dirty="0" smtClean="0">
              <a:solidFill>
                <a:srgbClr val="FF0000"/>
              </a:solidFill>
            </a:endParaRPr>
          </a:p>
          <a:p>
            <a:pPr algn="ctr"/>
            <a:r>
              <a:rPr lang="vi-VN" sz="3200" b="1" dirty="0" smtClean="0">
                <a:solidFill>
                  <a:srgbClr val="FF0000"/>
                </a:solidFill>
              </a:rPr>
              <a:t>Lĩnh vực: </a:t>
            </a:r>
            <a:r>
              <a:rPr lang="vi-VN" sz="3200" b="1" dirty="0">
                <a:solidFill>
                  <a:srgbClr val="FF0000"/>
                </a:solidFill>
              </a:rPr>
              <a:t>Phát Triển Nhận </a:t>
            </a:r>
            <a:r>
              <a:rPr lang="vi-VN" sz="3200" b="1" dirty="0" smtClean="0">
                <a:solidFill>
                  <a:srgbClr val="FF0000"/>
                </a:solidFill>
              </a:rPr>
              <a:t>Thức</a:t>
            </a:r>
          </a:p>
          <a:p>
            <a:pPr algn="ctr"/>
            <a:r>
              <a:rPr lang="vi-VN" sz="3200" b="1" dirty="0" smtClean="0">
                <a:solidFill>
                  <a:srgbClr val="FF0000"/>
                </a:solidFill>
              </a:rPr>
              <a:t>Hoạt </a:t>
            </a:r>
            <a:r>
              <a:rPr lang="vi-VN" sz="3200" b="1" dirty="0">
                <a:solidFill>
                  <a:srgbClr val="FF0000"/>
                </a:solidFill>
              </a:rPr>
              <a:t>động: Làm Quen Với Toán</a:t>
            </a:r>
            <a:endParaRPr lang="vi-VN" sz="3200" b="1" dirty="0" smtClean="0">
              <a:solidFill>
                <a:srgbClr val="FF0000"/>
              </a:solidFill>
            </a:endParaRPr>
          </a:p>
          <a:p>
            <a:pPr algn="ctr"/>
            <a:r>
              <a:rPr lang="vi-VN" sz="3200" b="1" dirty="0" smtClean="0">
                <a:solidFill>
                  <a:srgbClr val="FF0000"/>
                </a:solidFill>
              </a:rPr>
              <a:t>Đề tài: </a:t>
            </a:r>
            <a:r>
              <a:rPr lang="vi-VN" sz="3200" b="1" dirty="0">
                <a:solidFill>
                  <a:srgbClr val="FF0000"/>
                </a:solidFill>
              </a:rPr>
              <a:t>Dạy trẻ ghép </a:t>
            </a:r>
            <a:r>
              <a:rPr lang="vi-VN" sz="3200" b="1" dirty="0" smtClean="0">
                <a:solidFill>
                  <a:srgbClr val="FF0000"/>
                </a:solidFill>
              </a:rPr>
              <a:t>đôi</a:t>
            </a:r>
          </a:p>
          <a:p>
            <a:pPr algn="ctr"/>
            <a:r>
              <a:rPr lang="vi-VN" sz="3200" b="1" dirty="0" smtClean="0">
                <a:solidFill>
                  <a:srgbClr val="FF0000"/>
                </a:solidFill>
              </a:rPr>
              <a:t>Lứa tuổi: Trẻ 4 - 5 tuổi</a:t>
            </a:r>
          </a:p>
          <a:p>
            <a:pPr algn="ctr"/>
            <a:endParaRPr lang="vi-VN" sz="3200" b="1" dirty="0">
              <a:solidFill>
                <a:srgbClr val="FF0000"/>
              </a:solidFill>
            </a:endParaRPr>
          </a:p>
          <a:p>
            <a:pPr algn="ctr"/>
            <a:endParaRPr lang="vi-VN" sz="3200" b="1" dirty="0" smtClean="0">
              <a:solidFill>
                <a:srgbClr val="FF0000"/>
              </a:solidFill>
            </a:endParaRPr>
          </a:p>
          <a:p>
            <a:pPr algn="ctr"/>
            <a:endParaRPr lang="vi-VN" sz="3200" b="1" dirty="0">
              <a:solidFill>
                <a:srgbClr val="FF0000"/>
              </a:solidFill>
            </a:endParaRPr>
          </a:p>
          <a:p>
            <a:pPr algn="ctr"/>
            <a:r>
              <a:rPr lang="vi-VN" sz="2800" b="1" dirty="0" smtClean="0">
                <a:solidFill>
                  <a:srgbClr val="C00000"/>
                </a:solidFill>
              </a:rPr>
              <a:t>Gv: </a:t>
            </a:r>
            <a:r>
              <a:rPr lang="en-US" sz="2800" b="1" dirty="0" err="1" smtClean="0">
                <a:solidFill>
                  <a:srgbClr val="C00000"/>
                </a:solidFill>
              </a:rPr>
              <a:t>Nguyễn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Thị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Nhinh</a:t>
            </a:r>
            <a:endParaRPr lang="en-US" sz="2800" b="1" dirty="0" smtClean="0">
              <a:solidFill>
                <a:srgbClr val="C00000"/>
              </a:solidFill>
            </a:endParaRPr>
          </a:p>
          <a:p>
            <a:pPr algn="ctr"/>
            <a:endParaRPr lang="vi-VN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296666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02904" y="2249252"/>
            <a:ext cx="10168426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CHÂN THÀNH </a:t>
            </a:r>
            <a:r>
              <a:rPr lang="en-US" sz="5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</a:p>
          <a:p>
            <a:pPr algn="ctr"/>
            <a:r>
              <a:rPr lang="vi-VN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quý thầy cô</a:t>
            </a:r>
            <a:endParaRPr 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7398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03385" y="731521"/>
            <a:ext cx="1071958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latin typeface="+mj-lt"/>
              </a:rPr>
              <a:t>I. Mục </a:t>
            </a:r>
            <a:r>
              <a:rPr lang="vi-VN" sz="2400" b="1" dirty="0">
                <a:latin typeface="+mj-lt"/>
              </a:rPr>
              <a:t>Đích – Yêu </a:t>
            </a:r>
            <a:r>
              <a:rPr lang="vi-VN" sz="2400" b="1" dirty="0" smtClean="0">
                <a:latin typeface="+mj-lt"/>
              </a:rPr>
              <a:t>cầu</a:t>
            </a:r>
          </a:p>
          <a:p>
            <a:r>
              <a:rPr lang="vi-VN" sz="2400" b="1" dirty="0" smtClean="0">
                <a:latin typeface="+mj-lt"/>
              </a:rPr>
              <a:t>1</a:t>
            </a:r>
            <a:r>
              <a:rPr lang="vi-VN" sz="2400" b="1" dirty="0">
                <a:latin typeface="+mj-lt"/>
              </a:rPr>
              <a:t>. Kiến </a:t>
            </a:r>
            <a:r>
              <a:rPr lang="vi-VN" sz="2400" b="1" dirty="0" smtClean="0">
                <a:latin typeface="+mj-lt"/>
              </a:rPr>
              <a:t>thức</a:t>
            </a:r>
          </a:p>
          <a:p>
            <a:r>
              <a:rPr lang="vi-VN" sz="2400" dirty="0">
                <a:latin typeface="+mj-lt"/>
              </a:rPr>
              <a:t>- Trẻ biết một số loại đồ dùng được sử dụng như đôi đũa, đôi dép, đôi </a:t>
            </a:r>
            <a:r>
              <a:rPr lang="vi-VN" sz="2400" dirty="0" smtClean="0">
                <a:latin typeface="+mj-lt"/>
              </a:rPr>
              <a:t>tất....</a:t>
            </a:r>
          </a:p>
          <a:p>
            <a:r>
              <a:rPr lang="vi-VN" sz="2400" dirty="0" smtClean="0">
                <a:latin typeface="+mj-lt"/>
              </a:rPr>
              <a:t>- Trẻ </a:t>
            </a:r>
            <a:r>
              <a:rPr lang="vi-VN" sz="2400" dirty="0">
                <a:latin typeface="+mj-lt"/>
              </a:rPr>
              <a:t>biết ghép 2 đối tượng giống nhau để tạo thành một </a:t>
            </a:r>
            <a:r>
              <a:rPr lang="vi-VN" sz="2400" dirty="0" smtClean="0">
                <a:latin typeface="+mj-lt"/>
              </a:rPr>
              <a:t>đôi</a:t>
            </a:r>
          </a:p>
          <a:p>
            <a:r>
              <a:rPr lang="vi-VN" sz="2400" dirty="0" smtClean="0">
                <a:latin typeface="+mj-lt"/>
              </a:rPr>
              <a:t>- Trẻ </a:t>
            </a:r>
            <a:r>
              <a:rPr lang="vi-VN" sz="2400" dirty="0">
                <a:latin typeface="+mj-lt"/>
              </a:rPr>
              <a:t>biết ghép các cặp đối tượng có liên quan với nhau để tạo thành 1 đôi như ấm với cốc, quần với áo, ổ khóa với chìa </a:t>
            </a:r>
            <a:r>
              <a:rPr lang="vi-VN" sz="2400" dirty="0" smtClean="0">
                <a:latin typeface="+mj-lt"/>
              </a:rPr>
              <a:t>khóa...</a:t>
            </a:r>
          </a:p>
          <a:p>
            <a:r>
              <a:rPr lang="vi-VN" sz="2400" b="1" dirty="0" smtClean="0">
                <a:latin typeface="+mj-lt"/>
              </a:rPr>
              <a:t>2</a:t>
            </a:r>
            <a:r>
              <a:rPr lang="vi-VN" sz="2400" b="1" dirty="0">
                <a:latin typeface="+mj-lt"/>
              </a:rPr>
              <a:t>. Kỹ </a:t>
            </a:r>
            <a:r>
              <a:rPr lang="vi-VN" sz="2400" b="1" dirty="0" smtClean="0">
                <a:latin typeface="+mj-lt"/>
              </a:rPr>
              <a:t>năng</a:t>
            </a:r>
          </a:p>
          <a:p>
            <a:r>
              <a:rPr lang="vi-VN" sz="2400" dirty="0" smtClean="0">
                <a:latin typeface="+mj-lt"/>
              </a:rPr>
              <a:t>- Rèn </a:t>
            </a:r>
            <a:r>
              <a:rPr lang="vi-VN" sz="2400" dirty="0">
                <a:latin typeface="+mj-lt"/>
              </a:rPr>
              <a:t>kỹ </a:t>
            </a:r>
            <a:r>
              <a:rPr lang="vi-VN" sz="2400" dirty="0" smtClean="0">
                <a:latin typeface="+mj-lt"/>
              </a:rPr>
              <a:t>năng </a:t>
            </a:r>
            <a:r>
              <a:rPr lang="vi-VN" sz="2400" dirty="0">
                <a:latin typeface="+mj-lt"/>
              </a:rPr>
              <a:t>quan sát, so sánh để tìm chọn ghép đôi hai đối tượng giống nhau theo các dấu hiệu màu sắc, hình dáng, trái, </a:t>
            </a:r>
            <a:r>
              <a:rPr lang="vi-VN" sz="2400" dirty="0" smtClean="0">
                <a:latin typeface="+mj-lt"/>
              </a:rPr>
              <a:t>phải....</a:t>
            </a:r>
          </a:p>
          <a:p>
            <a:r>
              <a:rPr lang="vi-VN" sz="2400" dirty="0">
                <a:latin typeface="+mj-lt"/>
              </a:rPr>
              <a:t>- Rèn kỹ năng sắp xếp đúng các đối tượng </a:t>
            </a:r>
            <a:r>
              <a:rPr lang="vi-VN" sz="2400" dirty="0" smtClean="0">
                <a:latin typeface="+mj-lt"/>
              </a:rPr>
              <a:t>liên </a:t>
            </a:r>
            <a:r>
              <a:rPr lang="vi-VN" sz="2400" dirty="0">
                <a:latin typeface="+mj-lt"/>
              </a:rPr>
              <a:t>quan với nhau để thành 1 cặp</a:t>
            </a:r>
            <a:endParaRPr lang="vi-VN" sz="2400" dirty="0" smtClean="0">
              <a:latin typeface="+mj-lt"/>
            </a:endParaRPr>
          </a:p>
          <a:p>
            <a:r>
              <a:rPr lang="vi-VN" sz="2400" dirty="0">
                <a:latin typeface="+mj-lt"/>
              </a:rPr>
              <a:t>- Rèn kỹ năng nhanh nhẹn khéo léo trong khi </a:t>
            </a:r>
            <a:r>
              <a:rPr lang="vi-VN" sz="2400" dirty="0" smtClean="0">
                <a:latin typeface="+mj-lt"/>
              </a:rPr>
              <a:t>chơi</a:t>
            </a:r>
          </a:p>
          <a:p>
            <a:r>
              <a:rPr lang="vi-VN" sz="2400" b="1" dirty="0">
                <a:latin typeface="+mj-lt"/>
              </a:rPr>
              <a:t>3.Thái </a:t>
            </a:r>
            <a:r>
              <a:rPr lang="vi-VN" sz="2400" b="1" dirty="0" smtClean="0">
                <a:latin typeface="+mj-lt"/>
              </a:rPr>
              <a:t>độ</a:t>
            </a:r>
          </a:p>
          <a:p>
            <a:r>
              <a:rPr lang="vi-VN" sz="2400" dirty="0">
                <a:latin typeface="+mj-lt"/>
              </a:rPr>
              <a:t>- Trẻ có nề nếp học tập, có tinh thần đoàn kết, hợp tác với nhau khi chơi, hình thành nề nếp mang giày dép đúng </a:t>
            </a:r>
            <a:r>
              <a:rPr lang="vi-VN" sz="2400" dirty="0" smtClean="0">
                <a:latin typeface="+mj-lt"/>
              </a:rPr>
              <a:t>đôi</a:t>
            </a:r>
            <a:endParaRPr lang="vi-VN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91909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49305" y="1575582"/>
            <a:ext cx="718859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 smtClean="0">
                <a:solidFill>
                  <a:srgbClr val="002060"/>
                </a:solidFill>
                <a:latin typeface="+mj-lt"/>
              </a:rPr>
              <a:t>1.Ổn </a:t>
            </a:r>
            <a:r>
              <a:rPr lang="vi-VN" sz="3600" b="1" dirty="0">
                <a:solidFill>
                  <a:srgbClr val="002060"/>
                </a:solidFill>
                <a:latin typeface="+mj-lt"/>
              </a:rPr>
              <a:t>định tổ </a:t>
            </a:r>
            <a:r>
              <a:rPr lang="vi-VN" sz="3600" b="1" dirty="0" smtClean="0">
                <a:solidFill>
                  <a:srgbClr val="002060"/>
                </a:solidFill>
                <a:latin typeface="+mj-lt"/>
              </a:rPr>
              <a:t>chức</a:t>
            </a:r>
          </a:p>
          <a:p>
            <a:r>
              <a:rPr lang="vi-VN" sz="3600" dirty="0">
                <a:solidFill>
                  <a:srgbClr val="002060"/>
                </a:solidFill>
                <a:latin typeface="+mj-lt"/>
              </a:rPr>
              <a:t>- Cô và trẻ cùng vận động theo nhạc bài </a:t>
            </a:r>
            <a:r>
              <a:rPr lang="vi-VN" sz="3600" dirty="0" smtClean="0">
                <a:solidFill>
                  <a:srgbClr val="002060"/>
                </a:solidFill>
                <a:latin typeface="+mj-lt"/>
              </a:rPr>
              <a:t>hát chicken dan</a:t>
            </a:r>
            <a:endParaRPr lang="vi-VN" sz="3600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5" name="Bài hát-Chicken-danc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65" end="40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25304" y="61077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6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63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1692" y="1645920"/>
            <a:ext cx="11516751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 smtClean="0">
                <a:solidFill>
                  <a:srgbClr val="0070C0"/>
                </a:solidFill>
                <a:latin typeface="+mj-lt"/>
              </a:rPr>
              <a:t>HĐ1</a:t>
            </a:r>
            <a:r>
              <a:rPr lang="vi-VN" sz="4000" b="1" dirty="0">
                <a:solidFill>
                  <a:srgbClr val="0070C0"/>
                </a:solidFill>
                <a:latin typeface="+mj-lt"/>
              </a:rPr>
              <a:t>: Dạy trẻ ghép 2 đối tượng giống </a:t>
            </a:r>
            <a:r>
              <a:rPr lang="vi-VN" sz="4000" b="1" dirty="0" smtClean="0">
                <a:solidFill>
                  <a:srgbClr val="0070C0"/>
                </a:solidFill>
                <a:latin typeface="+mj-lt"/>
              </a:rPr>
              <a:t>nhau</a:t>
            </a:r>
          </a:p>
          <a:p>
            <a:pPr algn="ctr"/>
            <a:r>
              <a:rPr lang="vi-VN" sz="4000" b="1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vi-VN" sz="4000" b="1" dirty="0">
                <a:solidFill>
                  <a:srgbClr val="0070C0"/>
                </a:solidFill>
                <a:latin typeface="+mj-lt"/>
              </a:rPr>
              <a:t>thành một </a:t>
            </a:r>
            <a:r>
              <a:rPr lang="vi-VN" sz="4000" b="1" dirty="0" smtClean="0">
                <a:solidFill>
                  <a:srgbClr val="0070C0"/>
                </a:solidFill>
                <a:latin typeface="+mj-lt"/>
              </a:rPr>
              <a:t>đôi</a:t>
            </a:r>
          </a:p>
          <a:p>
            <a:endParaRPr lang="vi-VN" sz="3600" dirty="0" smtClean="0">
              <a:latin typeface="+mj-lt"/>
            </a:endParaRPr>
          </a:p>
          <a:p>
            <a:pPr lvl="5"/>
            <a:r>
              <a:rPr lang="vi-VN" sz="3600" dirty="0" smtClean="0">
                <a:solidFill>
                  <a:srgbClr val="002060"/>
                </a:solidFill>
                <a:latin typeface="+mj-lt"/>
              </a:rPr>
              <a:t>- TC1</a:t>
            </a:r>
            <a:r>
              <a:rPr lang="vi-VN" sz="3600" dirty="0">
                <a:solidFill>
                  <a:srgbClr val="002060"/>
                </a:solidFill>
                <a:latin typeface="+mj-lt"/>
              </a:rPr>
              <a:t>: Ai giỏi </a:t>
            </a:r>
            <a:r>
              <a:rPr lang="vi-VN" sz="3600" dirty="0" smtClean="0">
                <a:solidFill>
                  <a:srgbClr val="002060"/>
                </a:solidFill>
                <a:latin typeface="+mj-lt"/>
              </a:rPr>
              <a:t>nhất</a:t>
            </a:r>
          </a:p>
          <a:p>
            <a:pPr lvl="5"/>
            <a:r>
              <a:rPr lang="vi-VN" sz="3600" dirty="0">
                <a:solidFill>
                  <a:srgbClr val="002060"/>
                </a:solidFill>
                <a:latin typeface="+mj-lt"/>
              </a:rPr>
              <a:t>- TC2: Đôi bạn thân thiết</a:t>
            </a:r>
          </a:p>
        </p:txBody>
      </p:sp>
      <p:pic>
        <p:nvPicPr>
          <p:cNvPr id="5" name="Bài hát Baby-shark-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466314" y="5880247"/>
            <a:ext cx="609600" cy="609600"/>
          </a:xfrm>
          <a:prstGeom prst="rect">
            <a:avLst/>
          </a:prstGeom>
        </p:spPr>
      </p:pic>
      <p:pic>
        <p:nvPicPr>
          <p:cNvPr id="6" name="Nhạc BEAT Trò chơi âm nhạc đổi mới vòng tròn tiết tấu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92320" y="582710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6374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8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000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19310" y="1885070"/>
            <a:ext cx="87782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*HĐ </a:t>
            </a:r>
            <a:r>
              <a:rPr lang="vi-VN" sz="4000" b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2: Ghép các cặp đối tượng có liên quan với nhau để tạo thành </a:t>
            </a:r>
            <a:r>
              <a:rPr lang="vi-VN" sz="4000" b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đôi</a:t>
            </a:r>
          </a:p>
          <a:p>
            <a:r>
              <a:rPr lang="vi-VN" sz="4000" b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  </a:t>
            </a:r>
            <a:endParaRPr lang="vi-VN" sz="4000" b="1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5" name="Bài hát Nhà của tô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50879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30087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5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98" y="146094"/>
            <a:ext cx="2669817" cy="24632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864" y="146094"/>
            <a:ext cx="2574098" cy="24632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135" y="146094"/>
            <a:ext cx="2938430" cy="246329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135" y="2914910"/>
            <a:ext cx="2938429" cy="243562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43110" y="2914910"/>
            <a:ext cx="2669817" cy="246329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43" y="3074994"/>
            <a:ext cx="2406472" cy="2143125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3024864" y="2942579"/>
            <a:ext cx="2574098" cy="240795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4638" y="3065466"/>
            <a:ext cx="2114550" cy="2162175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5829111" y="146094"/>
            <a:ext cx="2687444" cy="246329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8205" y="201434"/>
            <a:ext cx="2396687" cy="2407951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5856542" y="2914910"/>
            <a:ext cx="2660013" cy="246329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6492" y="3065466"/>
            <a:ext cx="2438400" cy="2152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638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67629" y="122663"/>
            <a:ext cx="2732049" cy="229715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990" y="199676"/>
            <a:ext cx="2631688" cy="214312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11872" y="2810107"/>
            <a:ext cx="2843561" cy="229715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990" y="3042453"/>
            <a:ext cx="2449379" cy="17551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788" y="122662"/>
            <a:ext cx="2803719" cy="22971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788" y="2810107"/>
            <a:ext cx="2803719" cy="229715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617" y="122662"/>
            <a:ext cx="2915232" cy="229715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617" y="2810107"/>
            <a:ext cx="2915232" cy="229715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9322420" y="199676"/>
            <a:ext cx="2732048" cy="222013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169" y="308138"/>
            <a:ext cx="2480333" cy="2003213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9339959" y="2810107"/>
            <a:ext cx="2714509" cy="229715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169" y="2906301"/>
            <a:ext cx="2480333" cy="2078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75490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2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29132" y="2138290"/>
            <a:ext cx="7202659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dirty="0" smtClean="0">
              <a:latin typeface="+mj-lt"/>
            </a:endParaRPr>
          </a:p>
          <a:p>
            <a:r>
              <a:rPr lang="vi-VN" sz="44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*HĐ 3: Luyện tập</a:t>
            </a:r>
          </a:p>
          <a:p>
            <a:r>
              <a:rPr lang="vi-VN" sz="44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    - Trò chơi: Ai thông minh</a:t>
            </a:r>
          </a:p>
          <a:p>
            <a:endParaRPr lang="vi-VN" dirty="0">
              <a:latin typeface="+mj-lt"/>
            </a:endParaRPr>
          </a:p>
        </p:txBody>
      </p:sp>
      <p:pic>
        <p:nvPicPr>
          <p:cNvPr id="5" name="Nhạc BEAT Trò chơi âm nhạc đổi mới vòng tròn tiết tấ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81908" y="60349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753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3477296" y="0"/>
            <a:ext cx="41856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latin typeface="+mj-lt"/>
              </a:rPr>
              <a:t>Trò chơi: Ai </a:t>
            </a:r>
            <a:r>
              <a:rPr lang="vi-VN" sz="2800" b="1" dirty="0" smtClean="0">
                <a:latin typeface="+mj-lt"/>
              </a:rPr>
              <a:t>thông minh</a:t>
            </a:r>
            <a:endParaRPr lang="vi-VN" sz="2800" b="1" dirty="0">
              <a:latin typeface="+mj-lt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303" y="603711"/>
            <a:ext cx="2034045" cy="274479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0685" y="667726"/>
            <a:ext cx="2078680" cy="243556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2702" y="523220"/>
            <a:ext cx="2101141" cy="272943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9543" y="551176"/>
            <a:ext cx="2198136" cy="270147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3613" y="4056845"/>
            <a:ext cx="2349267" cy="280115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74396" y="4076169"/>
            <a:ext cx="2275271" cy="270243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41903" y="4056845"/>
            <a:ext cx="2075382" cy="274108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77588" y="4056845"/>
            <a:ext cx="1820091" cy="275736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cxnSp>
        <p:nvCxnSpPr>
          <p:cNvPr id="26" name="Straight Arrow Connector 25"/>
          <p:cNvCxnSpPr/>
          <p:nvPr/>
        </p:nvCxnSpPr>
        <p:spPr>
          <a:xfrm>
            <a:off x="2617348" y="3252654"/>
            <a:ext cx="3731937" cy="804191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2343955" y="3247795"/>
            <a:ext cx="4404575" cy="80905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>
            <a:off x="5399365" y="3103289"/>
            <a:ext cx="3783272" cy="972880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9913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359</TotalTime>
  <Words>314</Words>
  <Application>Microsoft Office PowerPoint</Application>
  <PresentationFormat>Custom</PresentationFormat>
  <Paragraphs>38</Paragraphs>
  <Slides>10</Slides>
  <Notes>0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0915.868.202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THIEP</dc:creator>
  <cp:lastModifiedBy>MTC</cp:lastModifiedBy>
  <cp:revision>23</cp:revision>
  <dcterms:created xsi:type="dcterms:W3CDTF">2020-11-14T14:13:55Z</dcterms:created>
  <dcterms:modified xsi:type="dcterms:W3CDTF">2025-02-06T02:05:05Z</dcterms:modified>
</cp:coreProperties>
</file>