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t>09/03/2021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mtClean="0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" y="1905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" y="-102266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4" y="353052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1"/>
          <p:cNvSpPr>
            <a:spLocks noChangeArrowheads="1" noChangeShapeType="1" noTextEdit="1"/>
          </p:cNvSpPr>
          <p:nvPr/>
        </p:nvSpPr>
        <p:spPr bwMode="auto">
          <a:xfrm>
            <a:off x="3543300" y="1257300"/>
            <a:ext cx="4495800" cy="22098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2"/>
          <p:cNvSpPr>
            <a:spLocks noChangeArrowheads="1" noChangeShapeType="1" noTextEdit="1"/>
          </p:cNvSpPr>
          <p:nvPr/>
        </p:nvSpPr>
        <p:spPr bwMode="auto">
          <a:xfrm>
            <a:off x="1562100" y="2628900"/>
            <a:ext cx="8153400" cy="9556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chuyện lạ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lạ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trai,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425</Words>
  <Application>Microsoft Office PowerPoint</Application>
  <PresentationFormat>Widescreen</PresentationFormat>
  <Paragraphs>75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2016-03-29T13:15:34Z</dcterms:created>
  <dcterms:modified xsi:type="dcterms:W3CDTF">2021-03-09T08:31:00Z</dcterms:modified>
</cp:coreProperties>
</file>