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01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0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6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64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4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0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0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9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0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6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A4435-A1FB-49E3-8EDD-BA773520A80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404A6-6654-48A8-8893-59DF01FB4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1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518512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MÂM NON HOA PHƯỢNG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25146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 QUEN VĂN HỌC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3376644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9158" y="4267200"/>
            <a:ext cx="4007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3-4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9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5257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1022518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Tại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sao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lại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không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nhìn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thấy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chim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én</a:t>
            </a:r>
            <a:r>
              <a:rPr lang="en-US" sz="2000" b="1" dirty="0" smtClean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32766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Câu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thơ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nói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lên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niềm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mong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mỏi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chờ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đợi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mùa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xuân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đến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em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bé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8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7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32938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Mùa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xuan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chim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én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4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6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32938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Mùa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xuân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mây</a:t>
            </a:r>
            <a:r>
              <a:rPr lang="en-US" sz="2400" b="1" dirty="0" smtClean="0">
                <a:solidFill>
                  <a:srgbClr val="FF0000"/>
                </a:solidFill>
              </a:rPr>
              <a:t> bay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2"/>
            <a:ext cx="9133544" cy="683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32938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</a:rPr>
              <a:t>Mùa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xuân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hoa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nở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19665"/>
            <a:ext cx="9148916" cy="691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47735" y="4572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Mùa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xuân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vui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cả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ngày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5122606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</a:rPr>
              <a:t>Bé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bây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giờ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còn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nhỏ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</a:rPr>
              <a:t>Chẳng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nhìn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thấy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én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đâu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</a:rPr>
              <a:t>Mùa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xuân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ơi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bé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gọi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</a:rPr>
              <a:t>Đừng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bé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đợi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lâu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2757912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ĐÀM THOẠI- TRÍCH DẪN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55" y="1295400"/>
            <a:ext cx="2396620" cy="177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3" b="899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488">
            <a:off x="190926" y="4800599"/>
            <a:ext cx="3389637" cy="254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25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985963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5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6" y="791344"/>
            <a:ext cx="1985963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5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14" y="-381000"/>
            <a:ext cx="1985963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3" b="899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07" y="4495800"/>
            <a:ext cx="3389637" cy="254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96259"/>
            <a:ext cx="2396620" cy="177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90" y="2875667"/>
            <a:ext cx="2396620" cy="177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5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02" y="412876"/>
            <a:ext cx="1985963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7400" y="4812807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Mùa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xuân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có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gì</a:t>
            </a:r>
            <a:r>
              <a:rPr lang="en-US" sz="2800" dirty="0" smtClean="0">
                <a:solidFill>
                  <a:srgbClr val="C00000"/>
                </a:solidFill>
              </a:rPr>
              <a:t>?</a:t>
            </a:r>
          </a:p>
          <a:p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94554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5562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Mùa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xuân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có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rât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nhiều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hoạt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động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mang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lại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niềm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vui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cho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các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bé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đấy</a:t>
            </a:r>
            <a:r>
              <a:rPr lang="en-US" sz="2800" dirty="0" smtClean="0">
                <a:solidFill>
                  <a:srgbClr val="C00000"/>
                </a:solidFill>
              </a:rPr>
              <a:t>? </a:t>
            </a:r>
            <a:r>
              <a:rPr lang="en-US" sz="2800" dirty="0" err="1" smtClean="0">
                <a:solidFill>
                  <a:srgbClr val="C00000"/>
                </a:solidFill>
              </a:rPr>
              <a:t>Câu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thơ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nào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nói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lên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điều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đó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4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138</Words>
  <Application>Microsoft Office PowerPoint</Application>
  <PresentationFormat>On-screen Show (4:3)</PresentationFormat>
  <Paragraphs>19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13</cp:revision>
  <dcterms:created xsi:type="dcterms:W3CDTF">2025-02-11T01:41:26Z</dcterms:created>
  <dcterms:modified xsi:type="dcterms:W3CDTF">2025-02-11T09:44:06Z</dcterms:modified>
</cp:coreProperties>
</file>