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57" r:id="rId9"/>
    <p:sldId id="258" r:id="rId10"/>
    <p:sldId id="259" r:id="rId11"/>
    <p:sldId id="261" r:id="rId12"/>
    <p:sldId id="262" r:id="rId13"/>
    <p:sldId id="263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88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7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5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563" y="1447800"/>
            <a:ext cx="89408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778" y="2743200"/>
            <a:ext cx="787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tài: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5 – 6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Độ tuổi : 5-6 tuổi.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778" y="323046"/>
            <a:ext cx="737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DỤC&amp; ĐÀO TẠO QUẬN LONG BIÊN</a:t>
            </a:r>
            <a:b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PHƯỢNG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60960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2024 - 2025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6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3.33333E-6 L -4.72222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7.40741E-7 L 1.666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Cây </a:t>
            </a:r>
            <a:r>
              <a:rPr lang="vi-VN" dirty="0">
                <a:solidFill>
                  <a:schemeClr val="tx1"/>
                </a:solidFill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</a:rPr>
              <a:t>thành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2819400" y="381000"/>
            <a:ext cx="358140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Mục đích, yêu cầu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309479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quá trình phát triển của cây từ hạt: hạt, nảy mầm, cây con, cây trưởng thành, cây ra hoa, kết quả.)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cây xanh có nhiều lợi ích đối với đời sống con người: cho gỗ, cho hoa, cho quả, rau, bóng mát, chống xói mòn, sạt lở đất góp phần làm môi trường trong lành…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điều kiện sống của cây: Đất xốp, nước, ánh sáng, con người chăm sóc.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quá trình phát triển của cây.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 quan sát, thảo luận nhóm.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khả năng chú ý, ghi nhớ có chủ định cho trẻ.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vốn từ, ngôn ngữ, kĩ năng diễn đạt mạch lạc.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 một số trò chơi: “Tập tầm vông”, “ Gieo hạt”, bài hát trong chủ điểm: “Em yêu cây xanh”;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các hoạt động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bảo vệ, chăm sóc cây xanh.</a:t>
            </a:r>
          </a:p>
        </p:txBody>
      </p: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276600" y="609600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676400"/>
            <a:ext cx="6422571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 rõ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giảng điện tử: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các giai đoạn phát triển của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chăm sóc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84914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192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457200"/>
            <a:ext cx="5333999" cy="654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0783" y="1371600"/>
            <a:ext cx="9859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kết thúc.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 ơn các con đã chú ý lắng nghe 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4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04800" y="1674150"/>
            <a:ext cx="1935708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III: Tổ Chức Hoạt Động</a:t>
            </a:r>
            <a:endParaRPr lang="en-US" sz="2000" b="1" dirty="0"/>
          </a:p>
        </p:txBody>
      </p:sp>
      <p:sp>
        <p:nvSpPr>
          <p:cNvPr id="3" name="Cloud Callout 2"/>
          <p:cNvSpPr/>
          <p:nvPr/>
        </p:nvSpPr>
        <p:spPr>
          <a:xfrm>
            <a:off x="3351825" y="1674150"/>
            <a:ext cx="5258775" cy="12446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1: Tổ chức trò chơi “Gieo hạt”</a:t>
            </a:r>
            <a:endParaRPr lang="en-US" sz="2400" dirty="0"/>
          </a:p>
        </p:txBody>
      </p:sp>
      <p:sp>
        <p:nvSpPr>
          <p:cNvPr id="4" name="Cloud Callout 3"/>
          <p:cNvSpPr/>
          <p:nvPr/>
        </p:nvSpPr>
        <p:spPr>
          <a:xfrm>
            <a:off x="153239" y="3429000"/>
            <a:ext cx="6397171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5" name="Cloud Callout 4"/>
          <p:cNvSpPr/>
          <p:nvPr/>
        </p:nvSpPr>
        <p:spPr>
          <a:xfrm>
            <a:off x="2362200" y="5029200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988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76400" y="65314"/>
            <a:ext cx="4114800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3158" y="20338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158" y="33528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5901" y="46482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2400300" y="1652814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Hạt mới gieo và Hạt nảy mầm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3581400" y="2971800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non và cây trưởng thành.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382157" y="4425043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hoa và cây ra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5715000"/>
            <a:ext cx="571681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662</Words>
  <Application>Microsoft Office PowerPoint</Application>
  <PresentationFormat>On-screen Show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huy_ctn</cp:lastModifiedBy>
  <cp:revision>26</cp:revision>
  <dcterms:created xsi:type="dcterms:W3CDTF">2020-03-20T16:15:12Z</dcterms:created>
  <dcterms:modified xsi:type="dcterms:W3CDTF">2025-02-12T02:21:50Z</dcterms:modified>
</cp:coreProperties>
</file>