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69" r:id="rId2"/>
  </p:sldMasterIdLst>
  <p:notesMasterIdLst>
    <p:notesMasterId r:id="rId15"/>
  </p:notesMasterIdLst>
  <p:sldIdLst>
    <p:sldId id="280" r:id="rId3"/>
    <p:sldId id="278" r:id="rId4"/>
    <p:sldId id="283" r:id="rId5"/>
    <p:sldId id="287" r:id="rId6"/>
    <p:sldId id="269" r:id="rId7"/>
    <p:sldId id="271" r:id="rId8"/>
    <p:sldId id="272" r:id="rId9"/>
    <p:sldId id="344" r:id="rId10"/>
    <p:sldId id="284" r:id="rId11"/>
    <p:sldId id="353" r:id="rId12"/>
    <p:sldId id="276" r:id="rId13"/>
    <p:sldId id="279" r:id="rId14"/>
  </p:sldIdLst>
  <p:sldSz cx="9144000" cy="5143500" type="screen16x9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88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200150"/>
            <a:ext cx="6837362" cy="24003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16"/>
            <a:ext cx="7772400" cy="1450181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28900"/>
            <a:ext cx="6400800" cy="13144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4"/>
            <a:ext cx="2057400" cy="43922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4"/>
            <a:ext cx="6019800" cy="43922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D1BA39-DC29-4813-8EC5-35570480F22C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868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649B2-EC6A-4D2C-B972-203B14E727F4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1781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497D4-6FD7-4F13-A813-399A61064BF6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675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FA303-327C-4718-9888-03F14663AE4B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7681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3539F-378F-4B4B-B8FE-C413698242F1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89611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F5E42-F375-4AD6-AB5D-D23F8288116C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12007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6F5FA-3E5F-42E4-9F67-95B5D2CEE440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24554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E6FB5-B980-4F05-8102-7F203AB84F01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252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E8F93-538D-42AA-9FBA-DDE841403CBF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29168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EAB97-F2EB-4E59-A91C-312B73D40CA5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13596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845A3-9369-4B8C-93DE-2A07C7A72F39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8672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4" y="228600"/>
            <a:ext cx="7615237" cy="829866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45B76C2-5FDD-4175-B253-0D6C37F346F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5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10" Type="http://schemas.openxmlformats.org/officeDocument/2006/relationships/image" Target="../media/image23.gif"/><Relationship Id="rId4" Type="http://schemas.openxmlformats.org/officeDocument/2006/relationships/image" Target="../media/image17.wmf"/><Relationship Id="rId9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7073915-C02C-4F20-BCE0-3AA300B461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5124" name="Picture 4" descr="TULIP">
            <a:extLst>
              <a:ext uri="{FF2B5EF4-FFF2-40B4-BE49-F238E27FC236}">
                <a16:creationId xmlns:a16="http://schemas.microsoft.com/office/drawing/2014/main" id="{3E9435A3-0DD5-4282-A174-23C975EE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ULIP">
            <a:extLst>
              <a:ext uri="{FF2B5EF4-FFF2-40B4-BE49-F238E27FC236}">
                <a16:creationId xmlns:a16="http://schemas.microsoft.com/office/drawing/2014/main" id="{3BB27648-B6AD-4DF3-B17D-010B465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ULIP">
            <a:extLst>
              <a:ext uri="{FF2B5EF4-FFF2-40B4-BE49-F238E27FC236}">
                <a16:creationId xmlns:a16="http://schemas.microsoft.com/office/drawing/2014/main" id="{B600FD50-13CE-43F5-8AAE-C4E6A93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ULIP">
            <a:extLst>
              <a:ext uri="{FF2B5EF4-FFF2-40B4-BE49-F238E27FC236}">
                <a16:creationId xmlns:a16="http://schemas.microsoft.com/office/drawing/2014/main" id="{C3C71361-B76D-48B7-BBBC-3538623F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>
            <a:extLst>
              <a:ext uri="{FF2B5EF4-FFF2-40B4-BE49-F238E27FC236}">
                <a16:creationId xmlns:a16="http://schemas.microsoft.com/office/drawing/2014/main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85850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335757"/>
            <a:ext cx="6858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66"/>
                </a:solidFill>
              </a:rPr>
              <a:t>UỶ BAN NHÂN DÂN </a:t>
            </a:r>
            <a:r>
              <a:rPr lang="vi-VN" altLang="en-US" sz="2000" b="1" dirty="0">
                <a:solidFill>
                  <a:srgbClr val="FF0066"/>
                </a:solidFill>
              </a:rPr>
              <a:t>QUẬN </a:t>
            </a:r>
            <a:r>
              <a:rPr lang="en-US" altLang="en-US" sz="2000" b="1" dirty="0">
                <a:solidFill>
                  <a:srgbClr val="FF0066"/>
                </a:solidFill>
              </a:rPr>
              <a:t>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TRƯỜNG </a:t>
            </a:r>
            <a:r>
              <a:rPr lang="en-US" altLang="en-US" sz="2000" b="1">
                <a:solidFill>
                  <a:srgbClr val="FF0066"/>
                </a:solidFill>
              </a:rPr>
              <a:t>MẦM NON HOA PHƯỢNG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5150" name="TextBox 2">
            <a:extLst>
              <a:ext uri="{FF2B5EF4-FFF2-40B4-BE49-F238E27FC236}">
                <a16:creationId xmlns:a16="http://schemas.microsoft.com/office/drawing/2014/main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725" y="1100190"/>
            <a:ext cx="417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9">
            <a:extLst>
              <a:ext uri="{FF2B5EF4-FFF2-40B4-BE49-F238E27FC236}">
                <a16:creationId xmlns:a16="http://schemas.microsoft.com/office/drawing/2014/main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38300" y="1993029"/>
            <a:ext cx="5760640" cy="12255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557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 Dạy trẻ nhận biết một </a:t>
            </a:r>
            <a:r>
              <a:rPr lang="vi-VN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nhiều</a:t>
            </a:r>
            <a:endParaRPr lang="vi-VN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D415B6BB-AFFE-4914-96EC-61203770F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000" y="3338028"/>
            <a:ext cx="586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Nhà trẻ (24-36 tháng tuổi)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Thị Giang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51470"/>
            <a:ext cx="8229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3" y="996181"/>
            <a:ext cx="2084388" cy="158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779662"/>
            <a:ext cx="16383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1779662"/>
            <a:ext cx="17335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4" y="1779662"/>
            <a:ext cx="18113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1779663"/>
            <a:ext cx="1736725" cy="89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6" y="3291831"/>
            <a:ext cx="237807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4" y="3147814"/>
            <a:ext cx="329088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1" y="457200"/>
            <a:ext cx="8131175" cy="162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571750"/>
            <a:ext cx="6985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8229600" cy="113942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34529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8172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29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97762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46340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95036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85850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3767138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425429"/>
            <a:ext cx="1219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05979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829050"/>
            <a:ext cx="12763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650"/>
            <a:ext cx="558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42888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242888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10741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4386262"/>
            <a:ext cx="704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378699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571750"/>
            <a:ext cx="698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:a16="http://schemas.microsoft.com/office/drawing/2014/main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19112"/>
            <a:ext cx="7200900" cy="483209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/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biết tên bài học.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2. Kĩ năng: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FC5FDDF3-BB76-4995-A7BC-D489EC44D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9" y="2301479"/>
            <a:ext cx="7705725" cy="810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542ECB-FBF6-426E-8AA7-459656FA9302}"/>
              </a:ext>
            </a:extLst>
          </p:cNvPr>
          <p:cNvSpPr/>
          <p:nvPr/>
        </p:nvSpPr>
        <p:spPr>
          <a:xfrm>
            <a:off x="1042989" y="357188"/>
            <a:ext cx="77057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Một  số nhóm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số lượng 1 và nhiều.</a:t>
            </a:r>
          </a:p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sile bài giảng thiết kế, trò chơi powerpoint chiếc hòm bí ẩn.</a:t>
            </a: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chuẩn bị ở nhà 1 rổ nhỏ đựng 2 đối tượng có số lượng là 1, 2 đối tượng có số lượng 2 hoặc hơn...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9139" y="519112"/>
            <a:ext cx="7705725" cy="8108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chức, gây hứng thú:</a:t>
            </a:r>
          </a:p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cháu yêu cô chú công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4EF2BD-BB75-4D97-9492-CC25F86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05" y="1475437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2531269"/>
            <a:ext cx="3057526" cy="22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6" y="2538413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6" y="2509838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6" y="2538413"/>
            <a:ext cx="3059113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364345-CB82-4DC8-A0AF-941E2B2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81" y="11829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B2721-C62F-4292-80AB-E40A0B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489" y="11829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B7DD76-FC92-4FAD-8E9A-0945D07D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1" y="115790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4" y="2054"/>
            <a:ext cx="77041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L -0.99965 0.012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6244E-6 L -0.71632 0.02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1215 0.01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481 L -0.24028 -0.033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1EC60D-9283-46B3-B52F-DFE4C4B1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72" y="1299538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74E85-0A17-4B68-A4DE-698798849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193132"/>
            <a:ext cx="3057525" cy="22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414FC9-69B7-4F1C-9755-976628FB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6" y="2247900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6E6584-2E91-4CD5-AA30-63574610D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247900"/>
            <a:ext cx="3059112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76B229-6F63-45C8-96D0-A65C763C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47900"/>
            <a:ext cx="3059112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F551D6-54D6-4672-9840-DB3FD221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9" y="1299538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919D7B-63BD-4A5F-840A-DBC62E4E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77" y="1233380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AD98D0-D94B-4F0C-A50F-7FCD1BDD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6" y="12861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491854"/>
            <a:ext cx="691356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3086100"/>
            <a:ext cx="7524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65647" y="3594497"/>
            <a:ext cx="564356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8316" y="-925115"/>
            <a:ext cx="464344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6" y="1"/>
            <a:ext cx="619125" cy="17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12218" y="2512219"/>
            <a:ext cx="51435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60723"/>
            <a:ext cx="9144000" cy="12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2050"/>
            <a:ext cx="9144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38925" y="2638425"/>
            <a:ext cx="4857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">
            <a:extLst>
              <a:ext uri="{FF2B5EF4-FFF2-40B4-BE49-F238E27FC236}">
                <a16:creationId xmlns:a16="http://schemas.microsoft.com/office/drawing/2014/main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27" y="52358"/>
            <a:ext cx="80994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«  một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64010"/>
            <a:ext cx="2727682" cy="21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9702"/>
            <a:ext cx="286125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3610"/>
            <a:ext cx="2393950" cy="19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4" y="309086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6" y="3112294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6" y="311110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4" y="309086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623</TotalTime>
  <Words>351</Words>
  <Application>Microsoft Office PowerPoint</Application>
  <PresentationFormat>On-screen Show (16:9)</PresentationFormat>
  <Paragraphs>45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Wingdings</vt:lpstr>
      <vt:lpstr>Watermark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Dell</cp:lastModifiedBy>
  <cp:revision>43</cp:revision>
  <dcterms:created xsi:type="dcterms:W3CDTF">2018-10-20T02:47:09Z</dcterms:created>
  <dcterms:modified xsi:type="dcterms:W3CDTF">2025-02-12T02:17:20Z</dcterms:modified>
</cp:coreProperties>
</file>