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7" r:id="rId2"/>
    <p:sldId id="259" r:id="rId3"/>
    <p:sldId id="296" r:id="rId4"/>
    <p:sldId id="265" r:id="rId5"/>
    <p:sldId id="299" r:id="rId6"/>
    <p:sldId id="301" r:id="rId7"/>
    <p:sldId id="304" r:id="rId8"/>
    <p:sldId id="260" r:id="rId9"/>
    <p:sldId id="262" r:id="rId10"/>
    <p:sldId id="302" r:id="rId11"/>
    <p:sldId id="266" r:id="rId12"/>
    <p:sldId id="305" r:id="rId13"/>
    <p:sldId id="306" r:id="rId14"/>
  </p:sldIdLst>
  <p:sldSz cx="9144000" cy="5143500" type="screen16x9"/>
  <p:notesSz cx="6858000" cy="9144000"/>
  <p:embeddedFontLst>
    <p:embeddedFont>
      <p:font typeface="Bellota Text Light" panose="020B0604020202020204" charset="0"/>
      <p:regular r:id="rId16"/>
    </p:embeddedFont>
    <p:embeddedFont>
      <p:font typeface="Satisfy"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stretch>
            <a:fillRect/>
          </a:stretch>
        </p:blipFill>
        <p:spPr>
          <a:xfrm>
            <a:off x="1753925" y="689125"/>
            <a:ext cx="5636136" cy="2822749"/>
          </a:xfrm>
          <a:prstGeom prst="rect">
            <a:avLst/>
          </a:prstGeom>
          <a:noFill/>
          <a:ln>
            <a:noFill/>
          </a:ln>
        </p:spPr>
      </p:pic>
      <p:pic>
        <p:nvPicPr>
          <p:cNvPr id="16" name="Google Shape;16;p3"/>
          <p:cNvPicPr preferRelativeResize="0"/>
          <p:nvPr/>
        </p:nvPicPr>
        <p:blipFill>
          <a:blip r:embed="rId3"/>
          <a:stretch>
            <a:fillRect/>
          </a:stretch>
        </p:blipFill>
        <p:spPr>
          <a:xfrm>
            <a:off x="0" y="3067050"/>
            <a:ext cx="9144000" cy="2076450"/>
          </a:xfrm>
          <a:prstGeom prst="rect">
            <a:avLst/>
          </a:prstGeom>
          <a:noFill/>
          <a:ln>
            <a:noFill/>
          </a:ln>
        </p:spPr>
      </p:pic>
      <p:sp>
        <p:nvSpPr>
          <p:cNvPr id="17" name="Google Shape;17;p3"/>
          <p:cNvSpPr txBox="1">
            <a:spLocks noGrp="1"/>
          </p:cNvSpPr>
          <p:nvPr>
            <p:ph type="ctrTitle"/>
          </p:nvPr>
        </p:nvSpPr>
        <p:spPr>
          <a:xfrm>
            <a:off x="1871125" y="1126150"/>
            <a:ext cx="54018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lt2"/>
              </a:buClr>
              <a:buSzPts val="4600"/>
              <a:buNone/>
              <a:defRPr sz="4600">
                <a:solidFill>
                  <a:schemeClr val="lt2"/>
                </a:solidFill>
              </a:defRPr>
            </a:lvl1pPr>
            <a:lvl2pPr lvl="1" algn="ctr" rtl="0">
              <a:spcBef>
                <a:spcPts val="0"/>
              </a:spcBef>
              <a:spcAft>
                <a:spcPts val="0"/>
              </a:spcAft>
              <a:buClr>
                <a:schemeClr val="lt2"/>
              </a:buClr>
              <a:buSzPts val="4600"/>
              <a:buNone/>
              <a:defRPr sz="4600">
                <a:solidFill>
                  <a:schemeClr val="lt2"/>
                </a:solidFill>
              </a:defRPr>
            </a:lvl2pPr>
            <a:lvl3pPr lvl="2" algn="ctr" rtl="0">
              <a:spcBef>
                <a:spcPts val="0"/>
              </a:spcBef>
              <a:spcAft>
                <a:spcPts val="0"/>
              </a:spcAft>
              <a:buClr>
                <a:schemeClr val="lt2"/>
              </a:buClr>
              <a:buSzPts val="4600"/>
              <a:buNone/>
              <a:defRPr sz="4600">
                <a:solidFill>
                  <a:schemeClr val="lt2"/>
                </a:solidFill>
              </a:defRPr>
            </a:lvl3pPr>
            <a:lvl4pPr lvl="3" algn="ctr" rtl="0">
              <a:spcBef>
                <a:spcPts val="0"/>
              </a:spcBef>
              <a:spcAft>
                <a:spcPts val="0"/>
              </a:spcAft>
              <a:buClr>
                <a:schemeClr val="lt2"/>
              </a:buClr>
              <a:buSzPts val="4600"/>
              <a:buNone/>
              <a:defRPr sz="4600">
                <a:solidFill>
                  <a:schemeClr val="lt2"/>
                </a:solidFill>
              </a:defRPr>
            </a:lvl4pPr>
            <a:lvl5pPr lvl="4" algn="ctr" rtl="0">
              <a:spcBef>
                <a:spcPts val="0"/>
              </a:spcBef>
              <a:spcAft>
                <a:spcPts val="0"/>
              </a:spcAft>
              <a:buClr>
                <a:schemeClr val="lt2"/>
              </a:buClr>
              <a:buSzPts val="4600"/>
              <a:buNone/>
              <a:defRPr sz="4600">
                <a:solidFill>
                  <a:schemeClr val="lt2"/>
                </a:solidFill>
              </a:defRPr>
            </a:lvl5pPr>
            <a:lvl6pPr lvl="5" algn="ctr" rtl="0">
              <a:spcBef>
                <a:spcPts val="0"/>
              </a:spcBef>
              <a:spcAft>
                <a:spcPts val="0"/>
              </a:spcAft>
              <a:buClr>
                <a:schemeClr val="lt2"/>
              </a:buClr>
              <a:buSzPts val="4600"/>
              <a:buNone/>
              <a:defRPr sz="4600">
                <a:solidFill>
                  <a:schemeClr val="lt2"/>
                </a:solidFill>
              </a:defRPr>
            </a:lvl6pPr>
            <a:lvl7pPr lvl="6" algn="ctr" rtl="0">
              <a:spcBef>
                <a:spcPts val="0"/>
              </a:spcBef>
              <a:spcAft>
                <a:spcPts val="0"/>
              </a:spcAft>
              <a:buClr>
                <a:schemeClr val="lt2"/>
              </a:buClr>
              <a:buSzPts val="4600"/>
              <a:buNone/>
              <a:defRPr sz="4600">
                <a:solidFill>
                  <a:schemeClr val="lt2"/>
                </a:solidFill>
              </a:defRPr>
            </a:lvl7pPr>
            <a:lvl8pPr lvl="7" algn="ctr" rtl="0">
              <a:spcBef>
                <a:spcPts val="0"/>
              </a:spcBef>
              <a:spcAft>
                <a:spcPts val="0"/>
              </a:spcAft>
              <a:buClr>
                <a:schemeClr val="lt2"/>
              </a:buClr>
              <a:buSzPts val="4600"/>
              <a:buNone/>
              <a:defRPr sz="4600">
                <a:solidFill>
                  <a:schemeClr val="lt2"/>
                </a:solidFill>
              </a:defRPr>
            </a:lvl8pPr>
            <a:lvl9pPr lvl="8" algn="ctr" rtl="0">
              <a:spcBef>
                <a:spcPts val="0"/>
              </a:spcBef>
              <a:spcAft>
                <a:spcPts val="0"/>
              </a:spcAft>
              <a:buClr>
                <a:schemeClr val="lt2"/>
              </a:buClr>
              <a:buSzPts val="4600"/>
              <a:buNone/>
              <a:defRPr sz="4600">
                <a:solidFill>
                  <a:schemeClr val="lt2"/>
                </a:solidFill>
              </a:defRPr>
            </a:lvl9pPr>
          </a:lstStyle>
          <a:p>
            <a:endParaRPr/>
          </a:p>
        </p:txBody>
      </p:sp>
      <p:sp>
        <p:nvSpPr>
          <p:cNvPr id="18" name="Google Shape;18;p3"/>
          <p:cNvSpPr txBox="1">
            <a:spLocks noGrp="1"/>
          </p:cNvSpPr>
          <p:nvPr>
            <p:ph type="subTitle" idx="1"/>
          </p:nvPr>
        </p:nvSpPr>
        <p:spPr>
          <a:xfrm>
            <a:off x="1871125" y="2306651"/>
            <a:ext cx="5401800" cy="4113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800"/>
              </a:spcBef>
              <a:spcAft>
                <a:spcPts val="0"/>
              </a:spcAft>
              <a:buClr>
                <a:schemeClr val="accent1"/>
              </a:buClr>
              <a:buSzPts val="3000"/>
              <a:buNone/>
              <a:defRPr sz="3000">
                <a:solidFill>
                  <a:schemeClr val="accent1"/>
                </a:solidFill>
              </a:defRPr>
            </a:lvl2pPr>
            <a:lvl3pPr lvl="2" algn="ctr" rtl="0">
              <a:spcBef>
                <a:spcPts val="800"/>
              </a:spcBef>
              <a:spcAft>
                <a:spcPts val="0"/>
              </a:spcAft>
              <a:buClr>
                <a:schemeClr val="accent1"/>
              </a:buClr>
              <a:buSzPts val="3000"/>
              <a:buNone/>
              <a:defRPr sz="3000">
                <a:solidFill>
                  <a:schemeClr val="accent1"/>
                </a:solidFill>
              </a:defRPr>
            </a:lvl3pPr>
            <a:lvl4pPr lvl="3" algn="ctr" rtl="0">
              <a:spcBef>
                <a:spcPts val="800"/>
              </a:spcBef>
              <a:spcAft>
                <a:spcPts val="0"/>
              </a:spcAft>
              <a:buClr>
                <a:schemeClr val="accent1"/>
              </a:buClr>
              <a:buSzPts val="3000"/>
              <a:buNone/>
              <a:defRPr sz="3000">
                <a:solidFill>
                  <a:schemeClr val="accent1"/>
                </a:solidFill>
              </a:defRPr>
            </a:lvl4pPr>
            <a:lvl5pPr lvl="4" algn="ctr" rtl="0">
              <a:spcBef>
                <a:spcPts val="800"/>
              </a:spcBef>
              <a:spcAft>
                <a:spcPts val="0"/>
              </a:spcAft>
              <a:buClr>
                <a:schemeClr val="accent1"/>
              </a:buClr>
              <a:buSzPts val="3000"/>
              <a:buNone/>
              <a:defRPr sz="3000">
                <a:solidFill>
                  <a:schemeClr val="accent1"/>
                </a:solidFill>
              </a:defRPr>
            </a:lvl5pPr>
            <a:lvl6pPr lvl="5" algn="ctr" rtl="0">
              <a:spcBef>
                <a:spcPts val="800"/>
              </a:spcBef>
              <a:spcAft>
                <a:spcPts val="0"/>
              </a:spcAft>
              <a:buClr>
                <a:schemeClr val="accent1"/>
              </a:buClr>
              <a:buSzPts val="3000"/>
              <a:buNone/>
              <a:defRPr sz="3000">
                <a:solidFill>
                  <a:schemeClr val="accent1"/>
                </a:solidFill>
              </a:defRPr>
            </a:lvl6pPr>
            <a:lvl7pPr lvl="6" algn="ctr" rtl="0">
              <a:spcBef>
                <a:spcPts val="800"/>
              </a:spcBef>
              <a:spcAft>
                <a:spcPts val="0"/>
              </a:spcAft>
              <a:buClr>
                <a:schemeClr val="accent1"/>
              </a:buClr>
              <a:buSzPts val="3000"/>
              <a:buNone/>
              <a:defRPr sz="3000">
                <a:solidFill>
                  <a:schemeClr val="accent1"/>
                </a:solidFill>
              </a:defRPr>
            </a:lvl7pPr>
            <a:lvl8pPr lvl="7" algn="ctr" rtl="0">
              <a:spcBef>
                <a:spcPts val="800"/>
              </a:spcBef>
              <a:spcAft>
                <a:spcPts val="0"/>
              </a:spcAft>
              <a:buClr>
                <a:schemeClr val="accent1"/>
              </a:buClr>
              <a:buSzPts val="3000"/>
              <a:buNone/>
              <a:defRPr sz="3000">
                <a:solidFill>
                  <a:schemeClr val="accent1"/>
                </a:solidFill>
              </a:defRPr>
            </a:lvl8pPr>
            <a:lvl9pPr lvl="8" algn="ctr" rtl="0">
              <a:spcBef>
                <a:spcPts val="800"/>
              </a:spcBef>
              <a:spcAft>
                <a:spcPts val="800"/>
              </a:spcAft>
              <a:buClr>
                <a:schemeClr val="accent1"/>
              </a:buClr>
              <a:buSzPts val="3000"/>
              <a:buNone/>
              <a:defRPr sz="3000">
                <a:solidFill>
                  <a:schemeClr val="accent1"/>
                </a:solidFill>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3"/>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stretch>
            <a:fillRect/>
          </a:stretch>
        </p:blipFill>
        <p:spPr>
          <a:xfrm>
            <a:off x="2305875" y="271169"/>
            <a:ext cx="4532251" cy="4546531"/>
          </a:xfrm>
          <a:prstGeom prst="rect">
            <a:avLst/>
          </a:prstGeom>
          <a:noFill/>
          <a:ln>
            <a:noFill/>
          </a:ln>
        </p:spPr>
      </p:pic>
      <p:pic>
        <p:nvPicPr>
          <p:cNvPr id="21" name="Google Shape;21;p4"/>
          <p:cNvPicPr preferRelativeResize="0"/>
          <p:nvPr/>
        </p:nvPicPr>
        <p:blipFill>
          <a:blip r:embed="rId3"/>
          <a:stretch>
            <a:fillRect/>
          </a:stretch>
        </p:blipFill>
        <p:spPr>
          <a:xfrm>
            <a:off x="0" y="3067050"/>
            <a:ext cx="9144000" cy="2076450"/>
          </a:xfrm>
          <a:prstGeom prst="rect">
            <a:avLst/>
          </a:prstGeom>
          <a:noFill/>
          <a:ln>
            <a:noFill/>
          </a:ln>
        </p:spPr>
      </p:pic>
      <p:sp>
        <p:nvSpPr>
          <p:cNvPr id="22" name="Google Shape;22;p4"/>
          <p:cNvSpPr txBox="1">
            <a:spLocks noGrp="1"/>
          </p:cNvSpPr>
          <p:nvPr>
            <p:ph type="body" idx="1"/>
          </p:nvPr>
        </p:nvSpPr>
        <p:spPr>
          <a:xfrm>
            <a:off x="2743200" y="2161800"/>
            <a:ext cx="3657600" cy="819900"/>
          </a:xfrm>
          <a:prstGeom prst="rect">
            <a:avLst/>
          </a:prstGeom>
        </p:spPr>
        <p:txBody>
          <a:bodyPr spcFirstLastPara="1" wrap="square" lIns="0" tIns="0" rIns="0" bIns="0" anchor="ctr" anchorCtr="0">
            <a:noAutofit/>
          </a:bodyPr>
          <a:lstStyle>
            <a:lvl1pPr marL="457200" lvl="0" indent="-387350" algn="ctr" rtl="0">
              <a:spcBef>
                <a:spcPts val="0"/>
              </a:spcBef>
              <a:spcAft>
                <a:spcPts val="0"/>
              </a:spcAft>
              <a:buClr>
                <a:schemeClr val="lt1"/>
              </a:buClr>
              <a:buSzPts val="2500"/>
              <a:buChar char="⬩"/>
              <a:defRPr sz="2500" i="1">
                <a:solidFill>
                  <a:schemeClr val="lt1"/>
                </a:solidFill>
              </a:defRPr>
            </a:lvl1pPr>
            <a:lvl2pPr marL="914400" lvl="1" indent="-387350" algn="ctr" rtl="0">
              <a:spcBef>
                <a:spcPts val="800"/>
              </a:spcBef>
              <a:spcAft>
                <a:spcPts val="0"/>
              </a:spcAft>
              <a:buClr>
                <a:schemeClr val="lt1"/>
              </a:buClr>
              <a:buSzPts val="2500"/>
              <a:buChar char="◇"/>
              <a:defRPr sz="2500" i="1">
                <a:solidFill>
                  <a:schemeClr val="lt1"/>
                </a:solidFill>
              </a:defRPr>
            </a:lvl2pPr>
            <a:lvl3pPr marL="1371600" lvl="2" indent="-387350" algn="ctr" rtl="0">
              <a:spcBef>
                <a:spcPts val="800"/>
              </a:spcBef>
              <a:spcAft>
                <a:spcPts val="0"/>
              </a:spcAft>
              <a:buClr>
                <a:schemeClr val="lt1"/>
              </a:buClr>
              <a:buSzPts val="2500"/>
              <a:buChar char="■"/>
              <a:defRPr sz="2500" i="1">
                <a:solidFill>
                  <a:schemeClr val="lt1"/>
                </a:solidFill>
              </a:defRPr>
            </a:lvl3pPr>
            <a:lvl4pPr marL="1828800" lvl="3" indent="-387350" algn="ctr" rtl="0">
              <a:spcBef>
                <a:spcPts val="800"/>
              </a:spcBef>
              <a:spcAft>
                <a:spcPts val="0"/>
              </a:spcAft>
              <a:buClr>
                <a:schemeClr val="lt1"/>
              </a:buClr>
              <a:buSzPts val="2500"/>
              <a:buChar char="●"/>
              <a:defRPr sz="2500" i="1">
                <a:solidFill>
                  <a:schemeClr val="lt1"/>
                </a:solidFill>
              </a:defRPr>
            </a:lvl4pPr>
            <a:lvl5pPr marL="2286000" lvl="4" indent="-387350" algn="ctr" rtl="0">
              <a:spcBef>
                <a:spcPts val="800"/>
              </a:spcBef>
              <a:spcAft>
                <a:spcPts val="0"/>
              </a:spcAft>
              <a:buClr>
                <a:schemeClr val="lt1"/>
              </a:buClr>
              <a:buSzPts val="2500"/>
              <a:buChar char="○"/>
              <a:defRPr sz="2500" i="1">
                <a:solidFill>
                  <a:schemeClr val="lt1"/>
                </a:solidFill>
              </a:defRPr>
            </a:lvl5pPr>
            <a:lvl6pPr marL="2743200" lvl="5" indent="-387350" algn="ctr" rtl="0">
              <a:spcBef>
                <a:spcPts val="800"/>
              </a:spcBef>
              <a:spcAft>
                <a:spcPts val="0"/>
              </a:spcAft>
              <a:buClr>
                <a:schemeClr val="lt1"/>
              </a:buClr>
              <a:buSzPts val="2500"/>
              <a:buChar char="■"/>
              <a:defRPr sz="2500" i="1">
                <a:solidFill>
                  <a:schemeClr val="lt1"/>
                </a:solidFill>
              </a:defRPr>
            </a:lvl6pPr>
            <a:lvl7pPr marL="3200400" lvl="6" indent="-387350" algn="ctr" rtl="0">
              <a:spcBef>
                <a:spcPts val="800"/>
              </a:spcBef>
              <a:spcAft>
                <a:spcPts val="0"/>
              </a:spcAft>
              <a:buClr>
                <a:schemeClr val="lt1"/>
              </a:buClr>
              <a:buSzPts val="2500"/>
              <a:buChar char="●"/>
              <a:defRPr sz="2500" i="1">
                <a:solidFill>
                  <a:schemeClr val="lt1"/>
                </a:solidFill>
              </a:defRPr>
            </a:lvl7pPr>
            <a:lvl8pPr marL="3657600" lvl="7" indent="-387350" algn="ctr" rtl="0">
              <a:spcBef>
                <a:spcPts val="800"/>
              </a:spcBef>
              <a:spcAft>
                <a:spcPts val="0"/>
              </a:spcAft>
              <a:buClr>
                <a:schemeClr val="lt1"/>
              </a:buClr>
              <a:buSzPts val="2500"/>
              <a:buChar char="○"/>
              <a:defRPr sz="2500" i="1">
                <a:solidFill>
                  <a:schemeClr val="lt1"/>
                </a:solidFill>
              </a:defRPr>
            </a:lvl8pPr>
            <a:lvl9pPr marL="4114800" lvl="8" indent="-387350" algn="ctr" rtl="0">
              <a:spcBef>
                <a:spcPts val="800"/>
              </a:spcBef>
              <a:spcAft>
                <a:spcPts val="800"/>
              </a:spcAft>
              <a:buClr>
                <a:schemeClr val="lt1"/>
              </a:buClr>
              <a:buSzPts val="2500"/>
              <a:buChar char="■"/>
              <a:defRPr sz="2500" i="1">
                <a:solidFill>
                  <a:schemeClr val="lt1"/>
                </a:solidFill>
              </a:defRPr>
            </a:lvl9pPr>
          </a:lstStyle>
          <a:p>
            <a:endParaRPr/>
          </a:p>
        </p:txBody>
      </p:sp>
      <p:sp>
        <p:nvSpPr>
          <p:cNvPr id="23" name="Google Shape;23;p4"/>
          <p:cNvSpPr txBox="1"/>
          <p:nvPr/>
        </p:nvSpPr>
        <p:spPr>
          <a:xfrm>
            <a:off x="3593400" y="2711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9600">
                <a:solidFill>
                  <a:schemeClr val="lt2"/>
                </a:solidFill>
                <a:latin typeface="Satisfy" panose="02000000000000000000"/>
                <a:ea typeface="Satisfy" panose="02000000000000000000"/>
                <a:cs typeface="Satisfy" panose="02000000000000000000"/>
                <a:sym typeface="Satisfy" panose="02000000000000000000"/>
              </a:rPr>
              <a:t>“</a:t>
            </a:r>
            <a:endParaRPr sz="9600">
              <a:solidFill>
                <a:schemeClr val="lt2"/>
              </a:solidFill>
              <a:latin typeface="Satisfy" panose="02000000000000000000"/>
              <a:ea typeface="Satisfy" panose="02000000000000000000"/>
              <a:cs typeface="Satisfy" panose="02000000000000000000"/>
              <a:sym typeface="Satisfy" panose="02000000000000000000"/>
            </a:endParaRPr>
          </a:p>
        </p:txBody>
      </p:sp>
      <p:sp>
        <p:nvSpPr>
          <p:cNvPr id="24" name="Google Shape;24;p4"/>
          <p:cNvSpPr txBox="1">
            <a:spLocks noGrp="1"/>
          </p:cNvSpPr>
          <p:nvPr>
            <p:ph type="sldNum" idx="12"/>
          </p:nvPr>
        </p:nvSpPr>
        <p:spPr>
          <a:xfrm>
            <a:off x="4297650" y="4218625"/>
            <a:ext cx="548700" cy="924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pic>
        <p:nvPicPr>
          <p:cNvPr id="26" name="Google Shape;26;p5"/>
          <p:cNvPicPr preferRelativeResize="0"/>
          <p:nvPr/>
        </p:nvPicPr>
        <p:blipFill>
          <a:blip r:embed="rId2"/>
          <a:stretch>
            <a:fillRect/>
          </a:stretch>
        </p:blipFill>
        <p:spPr>
          <a:xfrm>
            <a:off x="50" y="3586169"/>
            <a:ext cx="9144000" cy="1557338"/>
          </a:xfrm>
          <a:prstGeom prst="rect">
            <a:avLst/>
          </a:prstGeom>
          <a:noFill/>
          <a:ln>
            <a:noFill/>
          </a:ln>
        </p:spPr>
      </p:pic>
      <p:sp>
        <p:nvSpPr>
          <p:cNvPr id="27" name="Google Shape;27;p5"/>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080050" y="1201548"/>
            <a:ext cx="6984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9" name="Google Shape;29;p5"/>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
        <p:nvSpPr>
          <p:cNvPr id="30" name="Google Shape;30;p5"/>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6"/>
          <p:cNvPicPr preferRelativeResize="0"/>
          <p:nvPr/>
        </p:nvPicPr>
        <p:blipFill>
          <a:blip r:embed="rId2"/>
          <a:stretch>
            <a:fillRect/>
          </a:stretch>
        </p:blipFill>
        <p:spPr>
          <a:xfrm>
            <a:off x="50" y="3586169"/>
            <a:ext cx="9144000" cy="1557338"/>
          </a:xfrm>
          <a:prstGeom prst="rect">
            <a:avLst/>
          </a:prstGeom>
          <a:noFill/>
          <a:ln>
            <a:noFill/>
          </a:ln>
        </p:spPr>
      </p:pic>
      <p:sp>
        <p:nvSpPr>
          <p:cNvPr id="33" name="Google Shape;33;p6"/>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 name="Google Shape;34;p6"/>
          <p:cNvSpPr txBox="1">
            <a:spLocks noGrp="1"/>
          </p:cNvSpPr>
          <p:nvPr>
            <p:ph type="body" idx="1"/>
          </p:nvPr>
        </p:nvSpPr>
        <p:spPr>
          <a:xfrm>
            <a:off x="855275" y="1201550"/>
            <a:ext cx="3473100" cy="2999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15599" y="1201550"/>
            <a:ext cx="3473100" cy="2999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
        <p:nvSpPr>
          <p:cNvPr id="37" name="Google Shape;37;p6"/>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pic>
        <p:nvPicPr>
          <p:cNvPr id="39" name="Google Shape;39;p7"/>
          <p:cNvPicPr preferRelativeResize="0"/>
          <p:nvPr/>
        </p:nvPicPr>
        <p:blipFill>
          <a:blip r:embed="rId2"/>
          <a:stretch>
            <a:fillRect/>
          </a:stretch>
        </p:blipFill>
        <p:spPr>
          <a:xfrm>
            <a:off x="50" y="3586169"/>
            <a:ext cx="9144000" cy="1557338"/>
          </a:xfrm>
          <a:prstGeom prst="rect">
            <a:avLst/>
          </a:prstGeom>
          <a:noFill/>
          <a:ln>
            <a:noFill/>
          </a:ln>
        </p:spPr>
      </p:pic>
      <p:sp>
        <p:nvSpPr>
          <p:cNvPr id="40" name="Google Shape;40;p7"/>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 name="Google Shape;41;p7"/>
          <p:cNvSpPr txBox="1">
            <a:spLocks noGrp="1"/>
          </p:cNvSpPr>
          <p:nvPr>
            <p:ph type="body" idx="1"/>
          </p:nvPr>
        </p:nvSpPr>
        <p:spPr>
          <a:xfrm>
            <a:off x="855300"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2" name="Google Shape;42;p7"/>
          <p:cNvSpPr txBox="1">
            <a:spLocks noGrp="1"/>
          </p:cNvSpPr>
          <p:nvPr>
            <p:ph type="body" idx="2"/>
          </p:nvPr>
        </p:nvSpPr>
        <p:spPr>
          <a:xfrm>
            <a:off x="3414200"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3" name="Google Shape;43;p7"/>
          <p:cNvSpPr txBox="1">
            <a:spLocks noGrp="1"/>
          </p:cNvSpPr>
          <p:nvPr>
            <p:ph type="body" idx="3"/>
          </p:nvPr>
        </p:nvSpPr>
        <p:spPr>
          <a:xfrm>
            <a:off x="5973099" y="1201550"/>
            <a:ext cx="2315700" cy="30459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44" name="Google Shape;44;p7"/>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
        <p:nvSpPr>
          <p:cNvPr id="45" name="Google Shape;45;p7"/>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pic>
        <p:nvPicPr>
          <p:cNvPr id="47" name="Google Shape;47;p8"/>
          <p:cNvPicPr preferRelativeResize="0"/>
          <p:nvPr/>
        </p:nvPicPr>
        <p:blipFill>
          <a:blip r:embed="rId2"/>
          <a:stretch>
            <a:fillRect/>
          </a:stretch>
        </p:blipFill>
        <p:spPr>
          <a:xfrm>
            <a:off x="50" y="3586169"/>
            <a:ext cx="9144000" cy="1557338"/>
          </a:xfrm>
          <a:prstGeom prst="rect">
            <a:avLst/>
          </a:prstGeom>
          <a:noFill/>
          <a:ln>
            <a:noFill/>
          </a:ln>
        </p:spPr>
      </p:pic>
      <p:sp>
        <p:nvSpPr>
          <p:cNvPr id="48" name="Google Shape;48;p8"/>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8"/>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
        <p:nvSpPr>
          <p:cNvPr id="50" name="Google Shape;50;p8"/>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Google Shape;56;p10"/>
          <p:cNvPicPr preferRelativeResize="0"/>
          <p:nvPr/>
        </p:nvPicPr>
        <p:blipFill>
          <a:blip r:embed="rId2"/>
          <a:stretch>
            <a:fillRect/>
          </a:stretch>
        </p:blipFill>
        <p:spPr>
          <a:xfrm>
            <a:off x="50" y="3586169"/>
            <a:ext cx="9144000" cy="1557338"/>
          </a:xfrm>
          <a:prstGeom prst="rect">
            <a:avLst/>
          </a:prstGeom>
          <a:noFill/>
          <a:ln>
            <a:noFill/>
          </a:ln>
        </p:spPr>
      </p:pic>
      <p:sp>
        <p:nvSpPr>
          <p:cNvPr id="57" name="Google Shape;57;p10"/>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tally blank">
  <p:cSld name="BLANK_1">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4297650" y="4465974"/>
            <a:ext cx="548700" cy="677400"/>
          </a:xfrm>
          <a:prstGeom prst="rect">
            <a:avLst/>
          </a:prstGeom>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0"/>
          <a:stretch>
            <a:fillRect/>
          </a:stretch>
        </p:blipFill>
        <p:spPr>
          <a:xfrm>
            <a:off x="50" y="0"/>
            <a:ext cx="9144000" cy="5143500"/>
          </a:xfrm>
          <a:prstGeom prst="rect">
            <a:avLst/>
          </a:prstGeom>
          <a:noFill/>
          <a:ln>
            <a:noFill/>
          </a:ln>
        </p:spPr>
      </p:pic>
      <p:sp>
        <p:nvSpPr>
          <p:cNvPr id="7" name="Google Shape;7;p1"/>
          <p:cNvSpPr txBox="1">
            <a:spLocks noGrp="1"/>
          </p:cNvSpPr>
          <p:nvPr>
            <p:ph type="title"/>
          </p:nvPr>
        </p:nvSpPr>
        <p:spPr>
          <a:xfrm>
            <a:off x="1080050" y="531200"/>
            <a:ext cx="6984000" cy="3963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1pPr>
            <a:lvl2pPr lvl="1"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2pPr>
            <a:lvl3pPr lvl="2"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3pPr>
            <a:lvl4pPr lvl="3"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4pPr>
            <a:lvl5pPr lvl="4"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5pPr>
            <a:lvl6pPr lvl="5"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6pPr>
            <a:lvl7pPr lvl="6"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7pPr>
            <a:lvl8pPr lvl="7"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8pPr>
            <a:lvl9pPr lvl="8" algn="ctr" rtl="0">
              <a:lnSpc>
                <a:spcPct val="90000"/>
              </a:lnSpc>
              <a:spcBef>
                <a:spcPts val="0"/>
              </a:spcBef>
              <a:spcAft>
                <a:spcPts val="0"/>
              </a:spcAft>
              <a:buClr>
                <a:schemeClr val="dk1"/>
              </a:buClr>
              <a:buSzPts val="3200"/>
              <a:buFont typeface="Satisfy" panose="02000000000000000000"/>
              <a:buNone/>
              <a:defRPr sz="3200">
                <a:solidFill>
                  <a:schemeClr val="dk1"/>
                </a:solidFill>
                <a:latin typeface="Satisfy" panose="02000000000000000000"/>
                <a:ea typeface="Satisfy" panose="02000000000000000000"/>
                <a:cs typeface="Satisfy" panose="02000000000000000000"/>
                <a:sym typeface="Satisfy" panose="02000000000000000000"/>
              </a:defRPr>
            </a:lvl9pPr>
          </a:lstStyle>
          <a:p>
            <a:endParaRPr/>
          </a:p>
        </p:txBody>
      </p:sp>
      <p:sp>
        <p:nvSpPr>
          <p:cNvPr id="8" name="Google Shape;8;p1"/>
          <p:cNvSpPr txBox="1">
            <a:spLocks noGrp="1"/>
          </p:cNvSpPr>
          <p:nvPr>
            <p:ph type="body" idx="1"/>
          </p:nvPr>
        </p:nvSpPr>
        <p:spPr>
          <a:xfrm>
            <a:off x="1080050" y="1201548"/>
            <a:ext cx="6984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1pPr>
            <a:lvl2pPr marL="914400" lvl="1" indent="-381000" rtl="0">
              <a:lnSpc>
                <a:spcPct val="115000"/>
              </a:lnSpc>
              <a:spcBef>
                <a:spcPts val="800"/>
              </a:spcBef>
              <a:spcAft>
                <a:spcPts val="0"/>
              </a:spcAft>
              <a:buClr>
                <a:schemeClr val="accent5"/>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2pPr>
            <a:lvl3pPr marL="1371600" lvl="2" indent="-381000" rtl="0">
              <a:lnSpc>
                <a:spcPct val="115000"/>
              </a:lnSpc>
              <a:spcBef>
                <a:spcPts val="800"/>
              </a:spcBef>
              <a:spcAft>
                <a:spcPts val="0"/>
              </a:spcAft>
              <a:buClr>
                <a:schemeClr val="accent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3pPr>
            <a:lvl4pPr marL="1828800" lvl="3" indent="-381000" rtl="0">
              <a:lnSpc>
                <a:spcPct val="115000"/>
              </a:lnSpc>
              <a:spcBef>
                <a:spcPts val="800"/>
              </a:spcBef>
              <a:spcAft>
                <a:spcPts val="0"/>
              </a:spcAft>
              <a:buClr>
                <a:schemeClr val="dk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4pPr>
            <a:lvl5pPr marL="2286000" lvl="4" indent="-381000" rtl="0">
              <a:lnSpc>
                <a:spcPct val="115000"/>
              </a:lnSpc>
              <a:spcBef>
                <a:spcPts val="800"/>
              </a:spcBef>
              <a:spcAft>
                <a:spcPts val="0"/>
              </a:spcAft>
              <a:buClr>
                <a:schemeClr val="dk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5pPr>
            <a:lvl6pPr marL="2743200" lvl="5" indent="-381000" rtl="0">
              <a:lnSpc>
                <a:spcPct val="115000"/>
              </a:lnSpc>
              <a:spcBef>
                <a:spcPts val="800"/>
              </a:spcBef>
              <a:spcAft>
                <a:spcPts val="0"/>
              </a:spcAft>
              <a:buClr>
                <a:schemeClr val="dk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6pPr>
            <a:lvl7pPr marL="3200400" lvl="6" indent="-381000" rtl="0">
              <a:lnSpc>
                <a:spcPct val="115000"/>
              </a:lnSpc>
              <a:spcBef>
                <a:spcPts val="800"/>
              </a:spcBef>
              <a:spcAft>
                <a:spcPts val="0"/>
              </a:spcAft>
              <a:buClr>
                <a:schemeClr val="dk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7pPr>
            <a:lvl8pPr marL="3657600" lvl="7" indent="-381000" rtl="0">
              <a:lnSpc>
                <a:spcPct val="115000"/>
              </a:lnSpc>
              <a:spcBef>
                <a:spcPts val="800"/>
              </a:spcBef>
              <a:spcAft>
                <a:spcPts val="0"/>
              </a:spcAft>
              <a:buClr>
                <a:schemeClr val="dk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8pPr>
            <a:lvl9pPr marL="4114800" lvl="8" indent="-381000" rtl="0">
              <a:lnSpc>
                <a:spcPct val="115000"/>
              </a:lnSpc>
              <a:spcBef>
                <a:spcPts val="800"/>
              </a:spcBef>
              <a:spcAft>
                <a:spcPts val="800"/>
              </a:spcAft>
              <a:buClr>
                <a:schemeClr val="dk1"/>
              </a:buClr>
              <a:buSzPts val="2400"/>
              <a:buFont typeface="Bellota Text Light" panose="00000500000000000000"/>
              <a:buChar char="■"/>
              <a:defRPr sz="2400">
                <a:solidFill>
                  <a:schemeClr val="dk1"/>
                </a:solidFill>
                <a:latin typeface="Bellota Text Light" panose="00000500000000000000"/>
                <a:ea typeface="Bellota Text Light" panose="00000500000000000000"/>
                <a:cs typeface="Bellota Text Light" panose="00000500000000000000"/>
                <a:sym typeface="Bellota Text Light" panose="00000500000000000000"/>
              </a:defRPr>
            </a:lvl9pPr>
          </a:lstStyle>
          <a:p>
            <a:endParaRPr/>
          </a:p>
        </p:txBody>
      </p:sp>
      <p:sp>
        <p:nvSpPr>
          <p:cNvPr id="9" name="Google Shape;9;p1"/>
          <p:cNvSpPr txBox="1">
            <a:spLocks noGrp="1"/>
          </p:cNvSpPr>
          <p:nvPr>
            <p:ph type="sldNum" idx="12"/>
          </p:nvPr>
        </p:nvSpPr>
        <p:spPr>
          <a:xfrm>
            <a:off x="4297650" y="4465974"/>
            <a:ext cx="548700" cy="6774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1pPr>
            <a:lvl2pPr lvl="1"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2pPr>
            <a:lvl3pPr lvl="2"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3pPr>
            <a:lvl4pPr lvl="3"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4pPr>
            <a:lvl5pPr lvl="4"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5pPr>
            <a:lvl6pPr lvl="5"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6pPr>
            <a:lvl7pPr lvl="6"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7pPr>
            <a:lvl8pPr lvl="7"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8pPr>
            <a:lvl9pPr lvl="8" algn="ctr" rtl="0">
              <a:buNone/>
              <a:defRPr sz="1300">
                <a:solidFill>
                  <a:schemeClr val="lt1"/>
                </a:solidFill>
                <a:latin typeface="Satisfy" panose="02000000000000000000"/>
                <a:ea typeface="Satisfy" panose="02000000000000000000"/>
                <a:cs typeface="Satisfy" panose="02000000000000000000"/>
                <a:sym typeface="Satisfy" panose="02000000000000000000"/>
              </a:defRPr>
            </a:lvl9pPr>
          </a:lstStyle>
          <a:p>
            <a:pPr marL="0" lvl="0" indent="0" algn="ct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3" name="Google Shape;73;p13"/>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a:t>
            </a:fld>
            <a:endParaRPr lang="en-GB"/>
          </a:p>
        </p:txBody>
      </p:sp>
      <p:sp>
        <p:nvSpPr>
          <p:cNvPr id="4" name="TextBox 3"/>
          <p:cNvSpPr txBox="1"/>
          <p:nvPr/>
        </p:nvSpPr>
        <p:spPr>
          <a:xfrm>
            <a:off x="815740" y="92467"/>
            <a:ext cx="7557697" cy="646331"/>
          </a:xfrm>
          <a:prstGeom prst="rect">
            <a:avLst/>
          </a:prstGeom>
          <a:noFill/>
        </p:spPr>
        <p:txBody>
          <a:bodyPr wrap="square" rtlCol="0">
            <a:spAutoFit/>
          </a:bodyPr>
          <a:lstStyle/>
          <a:p>
            <a:pPr algn="ctr"/>
            <a:r>
              <a:rPr lang="en-US" sz="1800" b="1" dirty="0">
                <a:solidFill>
                  <a:srgbClr val="002060"/>
                </a:solidFill>
                <a:latin typeface="Times New Roman" panose="02020603050405020304" pitchFamily="18" charset="0"/>
              </a:rPr>
              <a:t>ỦY BAN NHÂN DÂN PHƯỜNG LONG BIÊN</a:t>
            </a:r>
          </a:p>
          <a:p>
            <a:pPr algn="ctr"/>
            <a:r>
              <a:rPr lang="en-US" sz="1800" b="1" dirty="0">
                <a:solidFill>
                  <a:srgbClr val="002060"/>
                </a:solidFill>
                <a:latin typeface="Times New Roman" panose="02020603050405020304" pitchFamily="18" charset="0"/>
              </a:rPr>
              <a:t>TRƯỜNG MẦM NON HOA PHƯỢNG</a:t>
            </a:r>
          </a:p>
        </p:txBody>
      </p:sp>
      <p:sp>
        <p:nvSpPr>
          <p:cNvPr id="7" name="Rectangle 6"/>
          <p:cNvSpPr/>
          <p:nvPr/>
        </p:nvSpPr>
        <p:spPr>
          <a:xfrm>
            <a:off x="2577371" y="1746323"/>
            <a:ext cx="4034434" cy="584775"/>
          </a:xfrm>
          <a:prstGeom prst="rect">
            <a:avLst/>
          </a:prstGeom>
        </p:spPr>
        <p:txBody>
          <a:bodyPr wrap="square">
            <a:spAutoFit/>
          </a:bodyPr>
          <a:lstStyle/>
          <a:p>
            <a:pPr algn="ctr"/>
            <a:r>
              <a:rPr lang="vi-VN" sz="3200" b="1" kern="10" dirty="0">
                <a:ln w="9525">
                  <a:noFill/>
                  <a:round/>
                </a:ln>
                <a:solidFill>
                  <a:srgbClr val="0000FF"/>
                </a:solidFill>
                <a:effectLst>
                  <a:outerShdw blurRad="38100" dist="38100" dir="2700000" algn="tl">
                    <a:srgbClr val="000000">
                      <a:alpha val="43137"/>
                    </a:srgbClr>
                  </a:outerShdw>
                </a:effectLst>
                <a:latin typeface="Times New Roman" panose="02020603050405020304"/>
                <a:cs typeface="Times New Roman" panose="02020603050405020304"/>
              </a:rPr>
              <a:t>Hoạt động khám phá </a:t>
            </a:r>
            <a:endParaRPr lang="en-US" sz="3200" b="1" kern="10" dirty="0">
              <a:ln w="9525">
                <a:noFill/>
                <a:round/>
              </a:ln>
              <a:solidFill>
                <a:srgbClr val="0000FF"/>
              </a:solidFill>
              <a:effectLst>
                <a:outerShdw blurRad="38100" dist="38100" dir="2700000" algn="tl">
                  <a:srgbClr val="000000">
                    <a:alpha val="43137"/>
                  </a:srgbClr>
                </a:outerShdw>
              </a:effectLst>
              <a:latin typeface="Times New Roman" panose="02020603050405020304"/>
              <a:cs typeface="Times New Roman" panose="02020603050405020304"/>
            </a:endParaRPr>
          </a:p>
        </p:txBody>
      </p:sp>
      <p:sp>
        <p:nvSpPr>
          <p:cNvPr id="8" name="TextBox 7"/>
          <p:cNvSpPr txBox="1"/>
          <p:nvPr/>
        </p:nvSpPr>
        <p:spPr>
          <a:xfrm>
            <a:off x="3190377" y="2336707"/>
            <a:ext cx="4147323" cy="707886"/>
          </a:xfrm>
          <a:prstGeom prst="rect">
            <a:avLst/>
          </a:prstGeom>
          <a:noFill/>
        </p:spPr>
        <p:txBody>
          <a:bodyPr wrap="square" rtlCol="0">
            <a:spAutoFit/>
          </a:bodyPr>
          <a:lstStyle/>
          <a:p>
            <a:r>
              <a:rPr lang="en-US" sz="2000" b="1" dirty="0" err="1">
                <a:solidFill>
                  <a:srgbClr val="C00000"/>
                </a:solidFill>
                <a:latin typeface="Times New Roman" panose="02020603050405020304" pitchFamily="18" charset="0"/>
                <a:cs typeface="Times New Roman" panose="02020603050405020304" pitchFamily="18" charset="0"/>
              </a:rPr>
              <a:t>Đề</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tài</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Quả</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trứng</a:t>
            </a:r>
            <a:endParaRPr lang="en-US" sz="2000" b="1" dirty="0">
              <a:solidFill>
                <a:srgbClr val="C00000"/>
              </a:solidFill>
              <a:latin typeface="Times New Roman" panose="02020603050405020304" pitchFamily="18" charset="0"/>
              <a:cs typeface="Times New Roman" panose="02020603050405020304" pitchFamily="18" charset="0"/>
            </a:endParaRPr>
          </a:p>
          <a:p>
            <a:r>
              <a:rPr lang="en-US" sz="2000" b="1" dirty="0" err="1">
                <a:solidFill>
                  <a:srgbClr val="C00000"/>
                </a:solidFill>
                <a:latin typeface="Times New Roman" panose="02020603050405020304" pitchFamily="18" charset="0"/>
                <a:cs typeface="Times New Roman" panose="02020603050405020304" pitchFamily="18" charset="0"/>
              </a:rPr>
              <a:t>Giáo</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viên</a:t>
            </a:r>
            <a:r>
              <a:rPr lang="en-US" sz="2000" b="1" dirty="0">
                <a:solidFill>
                  <a:srgbClr val="C00000"/>
                </a:solidFill>
                <a:latin typeface="Times New Roman" panose="02020603050405020304" pitchFamily="18" charset="0"/>
                <a:cs typeface="Times New Roman" panose="02020603050405020304" pitchFamily="18" charset="0"/>
              </a:rPr>
              <a:t>: Đặng Thu </a:t>
            </a:r>
            <a:r>
              <a:rPr lang="en-US" sz="2000" b="1" dirty="0" err="1">
                <a:solidFill>
                  <a:srgbClr val="C00000"/>
                </a:solidFill>
                <a:latin typeface="Times New Roman" panose="02020603050405020304" pitchFamily="18" charset="0"/>
                <a:cs typeface="Times New Roman" panose="02020603050405020304" pitchFamily="18" charset="0"/>
              </a:rPr>
              <a:t>Thủy</a:t>
            </a:r>
            <a:endParaRPr lang="en-US" sz="2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1000"/>
                                        <p:tgtEl>
                                          <p:spTgt spid="8">
                                            <p:txEl>
                                              <p:pRg st="1" end="1"/>
                                            </p:txEl>
                                          </p:spTgt>
                                        </p:tgtEl>
                                      </p:cBhvr>
                                    </p:animEffect>
                                    <p:anim calcmode="lin" valueType="num">
                                      <p:cBhvr>
                                        <p:cTn id="3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50" y="531199"/>
            <a:ext cx="6984000" cy="2253097"/>
          </a:xfrm>
        </p:spPr>
        <p:txBody>
          <a:bodyPr/>
          <a:lstStyle/>
          <a:p>
            <a:r>
              <a:rPr lang="en-US" sz="3600" dirty="0" err="1">
                <a:latin typeface="Times New Roman" panose="02020603050405020304" pitchFamily="18" charset="0"/>
                <a:ea typeface="Segoe UI Black" panose="020B0A02040204020203" pitchFamily="34" charset="0"/>
                <a:cs typeface="Times New Roman" panose="02020603050405020304" pitchFamily="18" charset="0"/>
              </a:rPr>
              <a:t>Tưởng</a:t>
            </a:r>
            <a:r>
              <a:rPr lang="en-US" sz="3600" dirty="0">
                <a:latin typeface="Times New Roman" panose="02020603050405020304" pitchFamily="18" charset="0"/>
                <a:ea typeface="Segoe UI Black" panose="020B0A02040204020203" pitchFamily="34" charset="0"/>
                <a:cs typeface="Times New Roman" panose="02020603050405020304" pitchFamily="18" charset="0"/>
              </a:rPr>
              <a:t> </a:t>
            </a:r>
            <a:r>
              <a:rPr lang="en-US" sz="3600" dirty="0" err="1">
                <a:latin typeface="Times New Roman" panose="02020603050405020304" pitchFamily="18" charset="0"/>
                <a:ea typeface="Segoe UI Black" panose="020B0A02040204020203" pitchFamily="34" charset="0"/>
                <a:cs typeface="Times New Roman" panose="02020603050405020304" pitchFamily="18" charset="0"/>
              </a:rPr>
              <a:t>tượng</a:t>
            </a:r>
            <a:br>
              <a:rPr lang="en-US" sz="3600" dirty="0">
                <a:latin typeface="Times New Roman" panose="02020603050405020304" pitchFamily="18" charset="0"/>
                <a:ea typeface="Segoe UI Black" panose="020B0A02040204020203" pitchFamily="34" charset="0"/>
                <a:cs typeface="Times New Roman" panose="02020603050405020304" pitchFamily="18" charset="0"/>
              </a:rPr>
            </a:br>
            <a:br>
              <a:rPr lang="en-US" dirty="0">
                <a:latin typeface="Times New Roman" panose="02020603050405020304" pitchFamily="18" charset="0"/>
                <a:ea typeface="Segoe UI Black" panose="020B0A02040204020203" pitchFamily="34" charset="0"/>
                <a:cs typeface="Times New Roman" panose="02020603050405020304" pitchFamily="18" charset="0"/>
              </a:rPr>
            </a:b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Cô</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cho</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trẻ</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nêu</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ý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tưởng</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của</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mình,gợi</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ý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trẻ</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cách</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thực</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latin typeface="Times New Roman" panose="02020603050405020304" pitchFamily="18" charset="0"/>
                <a:ea typeface="Segoe UI Black" panose="020B0A02040204020203" pitchFamily="34" charset="0"/>
                <a:cs typeface="Times New Roman" panose="02020603050405020304" pitchFamily="18" charset="0"/>
              </a:rPr>
              <a:t>hiện</a:t>
            </a:r>
            <a:r>
              <a:rPr lang="en-US" sz="2800" dirty="0">
                <a:latin typeface="Times New Roman" panose="02020603050405020304" pitchFamily="18" charset="0"/>
                <a:ea typeface="Segoe UI Black" panose="020B0A02040204020203" pitchFamily="34" charset="0"/>
                <a:cs typeface="Times New Roman" panose="02020603050405020304" pitchFamily="18" charset="0"/>
              </a:rPr>
              <a:t>.</a:t>
            </a:r>
            <a:br>
              <a:rPr lang="en-US" sz="2800" dirty="0">
                <a:latin typeface="Times New Roman" panose="02020603050405020304" pitchFamily="18" charset="0"/>
                <a:ea typeface="Segoe UI Black" panose="020B0A02040204020203" pitchFamily="34" charset="0"/>
                <a:cs typeface="Times New Roman" panose="02020603050405020304" pitchFamily="18" charset="0"/>
              </a:rPr>
            </a:br>
            <a:endParaRPr lang="en-US" sz="2800" dirty="0">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10</a:t>
            </a:fld>
            <a:endParaRPr lang="en-GB"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1"/>
        <p:cNvGrpSpPr/>
        <p:nvPr/>
      </p:nvGrpSpPr>
      <p:grpSpPr>
        <a:xfrm>
          <a:off x="0" y="0"/>
          <a:ext cx="0" cy="0"/>
          <a:chOff x="0" y="0"/>
          <a:chExt cx="0" cy="0"/>
        </a:xfrm>
      </p:grpSpPr>
      <p:sp>
        <p:nvSpPr>
          <p:cNvPr id="142" name="Google Shape;142;p22"/>
          <p:cNvSpPr txBox="1">
            <a:spLocks noGrp="1"/>
          </p:cNvSpPr>
          <p:nvPr>
            <p:ph type="title" idx="4294967295"/>
          </p:nvPr>
        </p:nvSpPr>
        <p:spPr>
          <a:xfrm>
            <a:off x="349250" y="349250"/>
            <a:ext cx="3043555" cy="66802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4800" dirty="0">
                <a:solidFill>
                  <a:schemeClr val="accent2">
                    <a:lumMod val="75000"/>
                  </a:schemeClr>
                </a:solidFill>
                <a:latin typeface="Times New Roman" panose="02020603050405020304" pitchFamily="18" charset="0"/>
                <a:cs typeface="Times New Roman" panose="02020603050405020304" pitchFamily="18" charset="0"/>
              </a:rPr>
              <a:t>Kế hoạch</a:t>
            </a:r>
            <a:endParaRPr sz="4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43" name="Google Shape;143;p22"/>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11</a:t>
            </a:fld>
            <a:endParaRPr lang="en-GB"/>
          </a:p>
        </p:txBody>
      </p:sp>
      <p:sp>
        <p:nvSpPr>
          <p:cNvPr id="5" name="Google Shape;142;p22"/>
          <p:cNvSpPr txBox="1"/>
          <p:nvPr/>
        </p:nvSpPr>
        <p:spPr>
          <a:xfrm>
            <a:off x="349320" y="791112"/>
            <a:ext cx="5722705" cy="945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pPr algn="l"/>
            <a:br>
              <a:rPr lang="en-US" dirty="0">
                <a:solidFill>
                  <a:srgbClr val="FF0000"/>
                </a:solidFill>
              </a:rPr>
            </a:br>
            <a:r>
              <a:rPr lang="en-US" sz="2400" dirty="0">
                <a:solidFill>
                  <a:srgbClr val="FF0000"/>
                </a:solidFill>
                <a:latin typeface="Times New Roman" panose="02020603050405020304" pitchFamily="18" charset="0"/>
                <a:cs typeface="Times New Roman" panose="02020603050405020304" pitchFamily="18" charset="0"/>
              </a:rPr>
              <a:t>Cho </a:t>
            </a:r>
            <a:r>
              <a:rPr lang="en-US" sz="2400" dirty="0" err="1">
                <a:solidFill>
                  <a:srgbClr val="FF0000"/>
                </a:solidFill>
                <a:latin typeface="Times New Roman" panose="02020603050405020304" pitchFamily="18" charset="0"/>
                <a:cs typeface="Times New Roman" panose="02020603050405020304" pitchFamily="18" charset="0"/>
              </a:rPr>
              <a:t>trẻ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tìm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kiếm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80050" y="294827"/>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dirty="0">
                <a:latin typeface="Times New Roman" panose="02020603050405020304" pitchFamily="18" charset="0"/>
                <a:cs typeface="Times New Roman" panose="02020603050405020304" pitchFamily="18" charset="0"/>
              </a:rPr>
              <a:t>Thực hiện</a:t>
            </a:r>
            <a:endParaRPr dirty="0">
              <a:latin typeface="Times New Roman" panose="02020603050405020304" pitchFamily="18" charset="0"/>
              <a:cs typeface="Times New Roman" panose="02020603050405020304" pitchFamily="18" charset="0"/>
            </a:endParaRPr>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12</a:t>
            </a:fld>
            <a:endParaRPr lang="en-GB"/>
          </a:p>
        </p:txBody>
      </p:sp>
      <p:sp>
        <p:nvSpPr>
          <p:cNvPr id="9" name="Google Shape;125;p20"/>
          <p:cNvSpPr txBox="1"/>
          <p:nvPr/>
        </p:nvSpPr>
        <p:spPr>
          <a:xfrm>
            <a:off x="6466499" y="1188746"/>
            <a:ext cx="1324152"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r>
              <a:rPr lang="en-US" sz="1600" dirty="0" err="1">
                <a:solidFill>
                  <a:schemeClr val="bg1"/>
                </a:solidFill>
                <a:latin typeface="Satisfy" panose="02000000000000000000" charset="0"/>
                <a:cs typeface="Times New Roman" panose="02020603050405020304" pitchFamily="18" charset="0"/>
              </a:rPr>
              <a:t>Trứng</a:t>
            </a:r>
            <a:r>
              <a:rPr lang="en-US" sz="1600" dirty="0">
                <a:solidFill>
                  <a:schemeClr val="bg1"/>
                </a:solidFill>
                <a:latin typeface="Satisfy" panose="02000000000000000000" charset="0"/>
                <a:cs typeface="Times New Roman" panose="02020603050405020304" pitchFamily="18" charset="0"/>
              </a:rPr>
              <a:t> </a:t>
            </a:r>
            <a:r>
              <a:rPr lang="en-US" sz="1600" dirty="0" err="1">
                <a:solidFill>
                  <a:schemeClr val="bg1"/>
                </a:solidFill>
                <a:latin typeface="Satisfy" panose="02000000000000000000" charset="0"/>
                <a:cs typeface="Times New Roman" panose="02020603050405020304" pitchFamily="18" charset="0"/>
              </a:rPr>
              <a:t>đà</a:t>
            </a:r>
            <a:r>
              <a:rPr lang="en-US" sz="1600" dirty="0">
                <a:solidFill>
                  <a:schemeClr val="bg1"/>
                </a:solidFill>
                <a:latin typeface="Satisfy" panose="02000000000000000000" charset="0"/>
                <a:cs typeface="Times New Roman" panose="02020603050405020304" pitchFamily="18" charset="0"/>
              </a:rPr>
              <a:t> </a:t>
            </a:r>
            <a:r>
              <a:rPr lang="en-US" sz="1600" dirty="0" err="1">
                <a:solidFill>
                  <a:schemeClr val="bg1"/>
                </a:solidFill>
                <a:latin typeface="Satisfy" panose="02000000000000000000" charset="0"/>
                <a:cs typeface="Times New Roman" panose="02020603050405020304" pitchFamily="18" charset="0"/>
              </a:rPr>
              <a:t>điểu</a:t>
            </a:r>
            <a:endParaRPr lang="en-US" sz="1600" dirty="0">
              <a:solidFill>
                <a:schemeClr val="bg1"/>
              </a:solidFill>
              <a:latin typeface="Satisfy" panose="02000000000000000000"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95312" y="825892"/>
            <a:ext cx="3821625" cy="2862530"/>
          </a:xfrm>
          <a:prstGeom prst="rect">
            <a:avLst/>
          </a:prstGeom>
        </p:spPr>
      </p:pic>
      <p:pic>
        <p:nvPicPr>
          <p:cNvPr id="4" name="Picture 3"/>
          <p:cNvPicPr>
            <a:picLocks noChangeAspect="1"/>
          </p:cNvPicPr>
          <p:nvPr/>
        </p:nvPicPr>
        <p:blipFill>
          <a:blip r:embed="rId4"/>
          <a:stretch>
            <a:fillRect/>
          </a:stretch>
        </p:blipFill>
        <p:spPr>
          <a:xfrm>
            <a:off x="5160111" y="681315"/>
            <a:ext cx="3151683" cy="315168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525196" y="2044558"/>
            <a:ext cx="2561242" cy="54147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sz="4000" dirty="0">
                <a:latin typeface="Times New Roman" panose="02020603050405020304" pitchFamily="18" charset="0"/>
                <a:cs typeface="Times New Roman" panose="02020603050405020304" pitchFamily="18" charset="0"/>
              </a:rPr>
              <a:t>Đánh giá</a:t>
            </a:r>
            <a:endParaRPr sz="4000" dirty="0">
              <a:latin typeface="Times New Roman" panose="02020603050405020304" pitchFamily="18" charset="0"/>
              <a:cs typeface="Times New Roman" panose="02020603050405020304" pitchFamily="18" charset="0"/>
            </a:endParaRPr>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13</a:t>
            </a:fld>
            <a:endParaRPr lang="en-GB"/>
          </a:p>
        </p:txBody>
      </p:sp>
      <p:sp>
        <p:nvSpPr>
          <p:cNvPr id="9" name="Google Shape;125;p20"/>
          <p:cNvSpPr txBox="1"/>
          <p:nvPr/>
        </p:nvSpPr>
        <p:spPr>
          <a:xfrm>
            <a:off x="6466499" y="1188746"/>
            <a:ext cx="1324152"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r>
              <a:rPr lang="en-US" sz="1600" dirty="0" err="1">
                <a:solidFill>
                  <a:schemeClr val="bg1"/>
                </a:solidFill>
                <a:latin typeface="Satisfy" panose="02000000000000000000" charset="0"/>
                <a:cs typeface="Times New Roman" panose="02020603050405020304" pitchFamily="18" charset="0"/>
              </a:rPr>
              <a:t>Trứng</a:t>
            </a:r>
            <a:r>
              <a:rPr lang="en-US" sz="1600" dirty="0">
                <a:solidFill>
                  <a:schemeClr val="bg1"/>
                </a:solidFill>
                <a:latin typeface="Satisfy" panose="02000000000000000000" charset="0"/>
                <a:cs typeface="Times New Roman" panose="02020603050405020304" pitchFamily="18" charset="0"/>
              </a:rPr>
              <a:t> </a:t>
            </a:r>
            <a:r>
              <a:rPr lang="en-US" sz="1600" dirty="0" err="1">
                <a:solidFill>
                  <a:schemeClr val="bg1"/>
                </a:solidFill>
                <a:latin typeface="Satisfy" panose="02000000000000000000" charset="0"/>
                <a:cs typeface="Times New Roman" panose="02020603050405020304" pitchFamily="18" charset="0"/>
              </a:rPr>
              <a:t>đà</a:t>
            </a:r>
            <a:r>
              <a:rPr lang="en-US" sz="1600" dirty="0">
                <a:solidFill>
                  <a:schemeClr val="bg1"/>
                </a:solidFill>
                <a:latin typeface="Satisfy" panose="02000000000000000000" charset="0"/>
                <a:cs typeface="Times New Roman" panose="02020603050405020304" pitchFamily="18" charset="0"/>
              </a:rPr>
              <a:t> </a:t>
            </a:r>
            <a:r>
              <a:rPr lang="en-US" sz="1600" dirty="0" err="1">
                <a:solidFill>
                  <a:schemeClr val="bg1"/>
                </a:solidFill>
                <a:latin typeface="Satisfy" panose="02000000000000000000" charset="0"/>
                <a:cs typeface="Times New Roman" panose="02020603050405020304" pitchFamily="18" charset="0"/>
              </a:rPr>
              <a:t>điểu</a:t>
            </a:r>
            <a:endParaRPr lang="en-US" sz="1600" dirty="0">
              <a:solidFill>
                <a:schemeClr val="bg1"/>
              </a:solidFill>
              <a:latin typeface="Satisfy" panose="02000000000000000000"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186728" y="236754"/>
            <a:ext cx="5433290" cy="361560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727287" y="293943"/>
            <a:ext cx="5401800" cy="1159800"/>
          </a:xfrm>
          <a:prstGeom prst="rect">
            <a:avLst/>
          </a:prstGeom>
        </p:spPr>
        <p:txBody>
          <a:bodyPr spcFirstLastPara="1" wrap="square" lIns="0" tIns="0" rIns="0" bIns="0" anchor="b" anchorCtr="0">
            <a:noAutofit/>
          </a:bodyPr>
          <a:lstStyle/>
          <a:p>
            <a:pPr lvl="0"/>
            <a:r>
              <a:rPr lang="en-GB" sz="3200" b="1" dirty="0">
                <a:solidFill>
                  <a:schemeClr val="accent4"/>
                </a:solidFill>
                <a:latin typeface="Times New Roman" panose="02020603050405020304" pitchFamily="18" charset="0"/>
                <a:cs typeface="Times New Roman" panose="02020603050405020304" pitchFamily="18" charset="0"/>
              </a:rPr>
              <a:t>1. </a:t>
            </a:r>
            <a:r>
              <a:rPr lang="en-GB" sz="3200" b="1" dirty="0">
                <a:latin typeface="Times New Roman" panose="02020603050405020304" pitchFamily="18" charset="0"/>
                <a:cs typeface="Times New Roman" panose="02020603050405020304" pitchFamily="18" charset="0"/>
              </a:rPr>
              <a:t>Thu hút</a:t>
            </a:r>
            <a:endParaRPr sz="3200" b="1" dirty="0">
              <a:latin typeface="Times New Roman" panose="02020603050405020304" pitchFamily="18" charset="0"/>
              <a:cs typeface="Times New Roman" panose="02020603050405020304" pitchFamily="18" charset="0"/>
            </a:endParaRPr>
          </a:p>
        </p:txBody>
      </p:sp>
      <p:sp>
        <p:nvSpPr>
          <p:cNvPr id="88" name="Google Shape;88;p15"/>
          <p:cNvSpPr txBox="1">
            <a:spLocks noGrp="1"/>
          </p:cNvSpPr>
          <p:nvPr>
            <p:ph type="subTitle" idx="1"/>
          </p:nvPr>
        </p:nvSpPr>
        <p:spPr>
          <a:xfrm>
            <a:off x="1871125" y="1453743"/>
            <a:ext cx="5401800" cy="2229492"/>
          </a:xfrm>
          <a:prstGeom prst="rect">
            <a:avLst/>
          </a:prstGeom>
        </p:spPr>
        <p:txBody>
          <a:bodyPr spcFirstLastPara="1" wrap="square" lIns="0" tIns="0" rIns="0" bIns="0" anchor="t" anchorCtr="0">
            <a:noAutofit/>
          </a:bodyPr>
          <a:lstStyle/>
          <a:p>
            <a:pPr algn="l"/>
            <a:r>
              <a:rPr lang="pt-PT" sz="2000" b="1" dirty="0"/>
              <a:t>               </a:t>
            </a:r>
            <a:r>
              <a:rPr lang="pt-PT" sz="2000" b="1" dirty="0">
                <a:latin typeface="Times New Roman" panose="02020603050405020304" pitchFamily="18" charset="0"/>
                <a:cs typeface="Times New Roman" panose="02020603050405020304" pitchFamily="18" charset="0"/>
              </a:rPr>
              <a:t>Câu đố: </a:t>
            </a: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lòng </a:t>
            </a:r>
            <a:r>
              <a:rPr lang="en-US" sz="2000" b="1" dirty="0" err="1">
                <a:latin typeface="Times New Roman" panose="02020603050405020304" pitchFamily="18" charset="0"/>
                <a:cs typeface="Times New Roman" panose="02020603050405020304" pitchFamily="18" charset="0"/>
              </a:rPr>
              <a:t>đỏ</a:t>
            </a:r>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gà</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Cho ta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đạm</a:t>
            </a:r>
            <a:r>
              <a:rPr lang="en-US" sz="2000" b="1" dirty="0">
                <a:latin typeface="Times New Roman" panose="02020603050405020304" pitchFamily="18" charset="0"/>
                <a:cs typeface="Times New Roman" panose="02020603050405020304" pitchFamily="18" charset="0"/>
              </a:rPr>
              <a:t> ?”</a:t>
            </a:r>
            <a:endParaRPr lang="en-US" sz="4400" b="1" dirty="0"/>
          </a:p>
          <a:p>
            <a:pPr marL="0" lvl="0" indent="0" algn="ctr" rtl="0">
              <a:spcBef>
                <a:spcPts val="0"/>
              </a:spcBef>
              <a:spcAft>
                <a:spcPts val="800"/>
              </a:spcAft>
              <a:buNone/>
            </a:pPr>
            <a:endParaRPr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8">
                                            <p:txEl>
                                              <p:pRg st="0" end="0"/>
                                            </p:txEl>
                                          </p:spTgt>
                                        </p:tgtEl>
                                        <p:attrNameLst>
                                          <p:attrName>style.visibility</p:attrName>
                                        </p:attrNameLst>
                                      </p:cBhvr>
                                      <p:to>
                                        <p:strVal val="visible"/>
                                      </p:to>
                                    </p:set>
                                    <p:animEffect transition="in" filter="fade">
                                      <p:cBhvr>
                                        <p:cTn id="14" dur="1000"/>
                                        <p:tgtEl>
                                          <p:spTgt spid="88">
                                            <p:txEl>
                                              <p:pRg st="0" end="0"/>
                                            </p:txEl>
                                          </p:spTgt>
                                        </p:tgtEl>
                                      </p:cBhvr>
                                    </p:animEffect>
                                    <p:anim calcmode="lin" valueType="num">
                                      <p:cBhvr>
                                        <p:cTn id="15" dur="10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8">
                                            <p:txEl>
                                              <p:pRg st="1" end="1"/>
                                            </p:txEl>
                                          </p:spTgt>
                                        </p:tgtEl>
                                        <p:attrNameLst>
                                          <p:attrName>style.visibility</p:attrName>
                                        </p:attrNameLst>
                                      </p:cBhvr>
                                      <p:to>
                                        <p:strVal val="visible"/>
                                      </p:to>
                                    </p:set>
                                    <p:animEffect transition="in" filter="fade">
                                      <p:cBhvr>
                                        <p:cTn id="21" dur="1000"/>
                                        <p:tgtEl>
                                          <p:spTgt spid="88">
                                            <p:txEl>
                                              <p:pRg st="1" end="1"/>
                                            </p:txEl>
                                          </p:spTgt>
                                        </p:tgtEl>
                                      </p:cBhvr>
                                    </p:animEffect>
                                    <p:anim calcmode="lin" valueType="num">
                                      <p:cBhvr>
                                        <p:cTn id="22" dur="100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8">
                                            <p:txEl>
                                              <p:pRg st="2" end="2"/>
                                            </p:txEl>
                                          </p:spTgt>
                                        </p:tgtEl>
                                        <p:attrNameLst>
                                          <p:attrName>style.visibility</p:attrName>
                                        </p:attrNameLst>
                                      </p:cBhvr>
                                      <p:to>
                                        <p:strVal val="visible"/>
                                      </p:to>
                                    </p:set>
                                    <p:animEffect transition="in" filter="fade">
                                      <p:cBhvr>
                                        <p:cTn id="28" dur="1000"/>
                                        <p:tgtEl>
                                          <p:spTgt spid="88">
                                            <p:txEl>
                                              <p:pRg st="2" end="2"/>
                                            </p:txEl>
                                          </p:spTgt>
                                        </p:tgtEl>
                                      </p:cBhvr>
                                    </p:animEffect>
                                    <p:anim calcmode="lin" valueType="num">
                                      <p:cBhvr>
                                        <p:cTn id="29" dur="100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8">
                                            <p:txEl>
                                              <p:pRg st="3" end="3"/>
                                            </p:txEl>
                                          </p:spTgt>
                                        </p:tgtEl>
                                        <p:attrNameLst>
                                          <p:attrName>style.visibility</p:attrName>
                                        </p:attrNameLst>
                                      </p:cBhvr>
                                      <p:to>
                                        <p:strVal val="visible"/>
                                      </p:to>
                                    </p:set>
                                    <p:animEffect transition="in" filter="fade">
                                      <p:cBhvr>
                                        <p:cTn id="35" dur="1000"/>
                                        <p:tgtEl>
                                          <p:spTgt spid="88">
                                            <p:txEl>
                                              <p:pRg st="3" end="3"/>
                                            </p:txEl>
                                          </p:spTgt>
                                        </p:tgtEl>
                                      </p:cBhvr>
                                    </p:animEffect>
                                    <p:anim calcmode="lin" valueType="num">
                                      <p:cBhvr>
                                        <p:cTn id="36" dur="100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8">
                                            <p:txEl>
                                              <p:pRg st="4" end="4"/>
                                            </p:txEl>
                                          </p:spTgt>
                                        </p:tgtEl>
                                        <p:attrNameLst>
                                          <p:attrName>style.visibility</p:attrName>
                                        </p:attrNameLst>
                                      </p:cBhvr>
                                      <p:to>
                                        <p:strVal val="visible"/>
                                      </p:to>
                                    </p:set>
                                    <p:animEffect transition="in" filter="fade">
                                      <p:cBhvr>
                                        <p:cTn id="42" dur="1000"/>
                                        <p:tgtEl>
                                          <p:spTgt spid="88">
                                            <p:txEl>
                                              <p:pRg st="4" end="4"/>
                                            </p:txEl>
                                          </p:spTgt>
                                        </p:tgtEl>
                                      </p:cBhvr>
                                    </p:animEffect>
                                    <p:anim calcmode="lin" valueType="num">
                                      <p:cBhvr>
                                        <p:cTn id="43" dur="100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1080000" y="233249"/>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endParaRPr dirty="0">
              <a:latin typeface="Times New Roman" panose="02020603050405020304" pitchFamily="18" charset="0"/>
              <a:cs typeface="Times New Roman" panose="02020603050405020304" pitchFamily="18" charset="0"/>
            </a:endParaRPr>
          </a:p>
        </p:txBody>
      </p:sp>
      <p:sp>
        <p:nvSpPr>
          <p:cNvPr id="126" name="Google Shape;126;p20"/>
          <p:cNvSpPr txBox="1">
            <a:spLocks noGrp="1"/>
          </p:cNvSpPr>
          <p:nvPr>
            <p:ph type="body" idx="1"/>
          </p:nvPr>
        </p:nvSpPr>
        <p:spPr>
          <a:xfrm>
            <a:off x="848641" y="913874"/>
            <a:ext cx="2315700" cy="304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b="1" dirty="0">
                <a:latin typeface="Times New Roman" panose="02020603050405020304" pitchFamily="18" charset="0"/>
                <a:cs typeface="Times New Roman" panose="02020603050405020304" pitchFamily="18" charset="0"/>
              </a:rPr>
              <a:t>Nhóm 1: Trứng gà</a:t>
            </a:r>
          </a:p>
          <a:p>
            <a:pPr marL="0" lvl="0" indent="0" algn="l" rtl="0">
              <a:spcBef>
                <a:spcPts val="0"/>
              </a:spcBef>
              <a:spcAft>
                <a:spcPts val="0"/>
              </a:spcAft>
              <a:buNone/>
            </a:pPr>
            <a:endParaRPr b="1" dirty="0">
              <a:latin typeface="Times New Roman" panose="02020603050405020304" pitchFamily="18" charset="0"/>
              <a:cs typeface="Times New Roman" panose="02020603050405020304" pitchFamily="18" charset="0"/>
            </a:endParaRPr>
          </a:p>
        </p:txBody>
      </p:sp>
      <p:sp>
        <p:nvSpPr>
          <p:cNvPr id="127" name="Google Shape;127;p20"/>
          <p:cNvSpPr txBox="1">
            <a:spLocks noGrp="1"/>
          </p:cNvSpPr>
          <p:nvPr>
            <p:ph type="body" idx="2"/>
          </p:nvPr>
        </p:nvSpPr>
        <p:spPr>
          <a:xfrm>
            <a:off x="3164341" y="903073"/>
            <a:ext cx="2509282" cy="304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b="1" dirty="0">
                <a:latin typeface="Times New Roman" panose="02020603050405020304" pitchFamily="18" charset="0"/>
                <a:cs typeface="Times New Roman" panose="02020603050405020304" pitchFamily="18" charset="0"/>
              </a:rPr>
              <a:t>Nhóm 2: Trứng chim cú</a:t>
            </a:r>
            <a:r>
              <a:rPr lang="en-GB" b="1" dirty="0"/>
              <a:t>t</a:t>
            </a:r>
          </a:p>
          <a:p>
            <a:pPr marL="0" lvl="0" indent="0" algn="l" rtl="0">
              <a:spcBef>
                <a:spcPts val="0"/>
              </a:spcBef>
              <a:spcAft>
                <a:spcPts val="0"/>
              </a:spcAft>
              <a:buNone/>
            </a:pPr>
            <a:endParaRPr b="1" dirty="0"/>
          </a:p>
        </p:txBody>
      </p:sp>
      <p:sp>
        <p:nvSpPr>
          <p:cNvPr id="128" name="Google Shape;128;p20"/>
          <p:cNvSpPr txBox="1">
            <a:spLocks noGrp="1"/>
          </p:cNvSpPr>
          <p:nvPr>
            <p:ph type="body" idx="3"/>
          </p:nvPr>
        </p:nvSpPr>
        <p:spPr>
          <a:xfrm>
            <a:off x="6137584" y="913874"/>
            <a:ext cx="2664923" cy="304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b="1" dirty="0">
                <a:latin typeface="Times New Roman" panose="02020603050405020304" pitchFamily="18" charset="0"/>
                <a:cs typeface="Times New Roman" panose="02020603050405020304" pitchFamily="18" charset="0"/>
              </a:rPr>
              <a:t>Nhóm 3: Trứng vịt</a:t>
            </a:r>
            <a:endParaRPr b="1" dirty="0">
              <a:latin typeface="Times New Roman" panose="02020603050405020304" pitchFamily="18" charset="0"/>
              <a:cs typeface="Times New Roman" panose="02020603050405020304" pitchFamily="18" charset="0"/>
            </a:endParaRPr>
          </a:p>
          <a:p>
            <a:pPr marL="0" lvl="0" indent="0" algn="l" rtl="0">
              <a:spcBef>
                <a:spcPts val="800"/>
              </a:spcBef>
              <a:spcAft>
                <a:spcPts val="800"/>
              </a:spcAft>
              <a:buNone/>
            </a:pPr>
            <a:endParaRPr dirty="0">
              <a:latin typeface="Times New Roman" panose="02020603050405020304" pitchFamily="18" charset="0"/>
              <a:cs typeface="Times New Roman" panose="02020603050405020304" pitchFamily="18" charset="0"/>
            </a:endParaRPr>
          </a:p>
        </p:txBody>
      </p:sp>
      <p:sp>
        <p:nvSpPr>
          <p:cNvPr id="129" name="Google Shape;129;p20"/>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3</a:t>
            </a:fld>
            <a:endParaRPr lang="en-GB"/>
          </a:p>
        </p:txBody>
      </p:sp>
      <p:pic>
        <p:nvPicPr>
          <p:cNvPr id="5" name="Picture 4"/>
          <p:cNvPicPr>
            <a:picLocks noChangeAspect="1"/>
          </p:cNvPicPr>
          <p:nvPr/>
        </p:nvPicPr>
        <p:blipFill>
          <a:blip r:embed="rId3"/>
          <a:stretch>
            <a:fillRect/>
          </a:stretch>
        </p:blipFill>
        <p:spPr>
          <a:xfrm>
            <a:off x="625128" y="1520736"/>
            <a:ext cx="2189991" cy="2143125"/>
          </a:xfrm>
          <a:prstGeom prst="rect">
            <a:avLst/>
          </a:prstGeom>
        </p:spPr>
      </p:pic>
      <p:pic>
        <p:nvPicPr>
          <p:cNvPr id="7" name="Picture 6"/>
          <p:cNvPicPr>
            <a:picLocks noChangeAspect="1"/>
          </p:cNvPicPr>
          <p:nvPr/>
        </p:nvPicPr>
        <p:blipFill>
          <a:blip r:embed="rId4"/>
          <a:stretch>
            <a:fillRect/>
          </a:stretch>
        </p:blipFill>
        <p:spPr>
          <a:xfrm>
            <a:off x="6137585" y="1520735"/>
            <a:ext cx="2143125" cy="2143125"/>
          </a:xfrm>
          <a:prstGeom prst="rect">
            <a:avLst/>
          </a:prstGeom>
        </p:spPr>
      </p:pic>
      <p:pic>
        <p:nvPicPr>
          <p:cNvPr id="8" name="Picture 7"/>
          <p:cNvPicPr>
            <a:picLocks noChangeAspect="1"/>
          </p:cNvPicPr>
          <p:nvPr/>
        </p:nvPicPr>
        <p:blipFill>
          <a:blip r:embed="rId5"/>
          <a:stretch>
            <a:fillRect/>
          </a:stretch>
        </p:blipFill>
        <p:spPr>
          <a:xfrm>
            <a:off x="3192112" y="1520735"/>
            <a:ext cx="2481512" cy="21431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6">
                                            <p:txEl>
                                              <p:pRg st="0" end="0"/>
                                            </p:txEl>
                                          </p:spTgt>
                                        </p:tgtEl>
                                        <p:attrNameLst>
                                          <p:attrName>style.visibility</p:attrName>
                                        </p:attrNameLst>
                                      </p:cBhvr>
                                      <p:to>
                                        <p:strVal val="visible"/>
                                      </p:to>
                                    </p:set>
                                    <p:animEffect transition="in" filter="fade">
                                      <p:cBhvr>
                                        <p:cTn id="14" dur="1000"/>
                                        <p:tgtEl>
                                          <p:spTgt spid="126">
                                            <p:txEl>
                                              <p:pRg st="0" end="0"/>
                                            </p:txEl>
                                          </p:spTgt>
                                        </p:tgtEl>
                                      </p:cBhvr>
                                    </p:animEffect>
                                    <p:anim calcmode="lin" valueType="num">
                                      <p:cBhvr>
                                        <p:cTn id="15" dur="1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7">
                                            <p:txEl>
                                              <p:pRg st="0" end="0"/>
                                            </p:txEl>
                                          </p:spTgt>
                                        </p:tgtEl>
                                        <p:attrNameLst>
                                          <p:attrName>style.visibility</p:attrName>
                                        </p:attrNameLst>
                                      </p:cBhvr>
                                      <p:to>
                                        <p:strVal val="visible"/>
                                      </p:to>
                                    </p:set>
                                    <p:animEffect transition="in" filter="fade">
                                      <p:cBhvr>
                                        <p:cTn id="21" dur="1000"/>
                                        <p:tgtEl>
                                          <p:spTgt spid="127">
                                            <p:txEl>
                                              <p:pRg st="0" end="0"/>
                                            </p:txEl>
                                          </p:spTgt>
                                        </p:tgtEl>
                                      </p:cBhvr>
                                    </p:animEffect>
                                    <p:anim calcmode="lin" valueType="num">
                                      <p:cBhvr>
                                        <p:cTn id="22" dur="1000" fill="hold"/>
                                        <p:tgtEl>
                                          <p:spTgt spid="12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8">
                                            <p:txEl>
                                              <p:pRg st="0" end="0"/>
                                            </p:txEl>
                                          </p:spTgt>
                                        </p:tgtEl>
                                        <p:attrNameLst>
                                          <p:attrName>style.visibility</p:attrName>
                                        </p:attrNameLst>
                                      </p:cBhvr>
                                      <p:to>
                                        <p:strVal val="visible"/>
                                      </p:to>
                                    </p:set>
                                    <p:animEffect transition="in" filter="fade">
                                      <p:cBhvr>
                                        <p:cTn id="28" dur="1000"/>
                                        <p:tgtEl>
                                          <p:spTgt spid="128">
                                            <p:txEl>
                                              <p:pRg st="0" end="0"/>
                                            </p:txEl>
                                          </p:spTgt>
                                        </p:tgtEl>
                                      </p:cBhvr>
                                    </p:animEffect>
                                    <p:anim calcmode="lin" valueType="num">
                                      <p:cBhvr>
                                        <p:cTn id="29" dur="1000" fill="hold"/>
                                        <p:tgtEl>
                                          <p:spTgt spid="12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76998" y="346489"/>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dirty="0"/>
              <a:t>3</a:t>
            </a:r>
            <a:r>
              <a:rPr lang="en-GB" dirty="0">
                <a:latin typeface="Times New Roman" panose="02020603050405020304" pitchFamily="18" charset="0"/>
                <a:cs typeface="Times New Roman" panose="02020603050405020304" pitchFamily="18" charset="0"/>
              </a:rPr>
              <a:t>. Giải thích</a:t>
            </a:r>
            <a:endParaRPr dirty="0">
              <a:latin typeface="Times New Roman" panose="02020603050405020304" pitchFamily="18" charset="0"/>
              <a:cs typeface="Times New Roman" panose="02020603050405020304" pitchFamily="18" charset="0"/>
            </a:endParaRPr>
          </a:p>
        </p:txBody>
      </p:sp>
      <p:sp>
        <p:nvSpPr>
          <p:cNvPr id="135" name="Google Shape;135;p21"/>
          <p:cNvSpPr txBox="1">
            <a:spLocks noGrp="1"/>
          </p:cNvSpPr>
          <p:nvPr>
            <p:ph type="body" idx="1"/>
          </p:nvPr>
        </p:nvSpPr>
        <p:spPr>
          <a:xfrm>
            <a:off x="1080150" y="1087431"/>
            <a:ext cx="3217500" cy="30339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GB" sz="2000" b="1" dirty="0">
                <a:latin typeface="Times New Roman" panose="02020603050405020304" pitchFamily="18" charset="0"/>
                <a:cs typeface="Times New Roman" panose="02020603050405020304" pitchFamily="18" charset="0"/>
              </a:rPr>
              <a:t>Nhóm 1: trứng gà</a:t>
            </a:r>
          </a:p>
          <a:p>
            <a:pPr marL="0" lvl="0" indent="0" algn="l" rtl="0">
              <a:spcBef>
                <a:spcPts val="0"/>
              </a:spcBef>
              <a:spcAft>
                <a:spcPts val="800"/>
              </a:spcAft>
              <a:buNone/>
            </a:pPr>
            <a:r>
              <a:rPr lang="en-GB" sz="2000" i="1" dirty="0">
                <a:latin typeface="Times New Roman" panose="02020603050405020304" pitchFamily="18" charset="0"/>
                <a:cs typeface="Times New Roman" panose="02020603050405020304" pitchFamily="18" charset="0"/>
              </a:rPr>
              <a:t>Trứng gà có màu trắng đục   (gà ta) và màu vàng ngà (gà công nghiệp), có dạng hình bầu dục, một đầu to, 1 đầu nhỏ.Vỏ trứng mỏng, dễ vỡ hơi ráp, bên trong quả trứng lòng trắng và lòng đỏ.=&gt; Nở ra con gà</a:t>
            </a:r>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4</a:t>
            </a:fld>
            <a:endParaRPr lang="en-GB"/>
          </a:p>
        </p:txBody>
      </p:sp>
      <p:pic>
        <p:nvPicPr>
          <p:cNvPr id="4" name="Picture 3"/>
          <p:cNvPicPr>
            <a:picLocks noChangeAspect="1"/>
          </p:cNvPicPr>
          <p:nvPr/>
        </p:nvPicPr>
        <p:blipFill>
          <a:blip r:embed="rId3"/>
          <a:stretch>
            <a:fillRect/>
          </a:stretch>
        </p:blipFill>
        <p:spPr>
          <a:xfrm>
            <a:off x="4846350" y="874013"/>
            <a:ext cx="3496266" cy="1552428"/>
          </a:xfrm>
          <a:prstGeom prst="rect">
            <a:avLst/>
          </a:prstGeom>
        </p:spPr>
      </p:pic>
      <p:pic>
        <p:nvPicPr>
          <p:cNvPr id="5" name="Picture 4"/>
          <p:cNvPicPr>
            <a:picLocks noChangeAspect="1"/>
          </p:cNvPicPr>
          <p:nvPr/>
        </p:nvPicPr>
        <p:blipFill>
          <a:blip r:embed="rId4"/>
          <a:stretch>
            <a:fillRect/>
          </a:stretch>
        </p:blipFill>
        <p:spPr>
          <a:xfrm>
            <a:off x="4846350" y="2426441"/>
            <a:ext cx="3496266" cy="160102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xEl>
                                              <p:pRg st="0" end="0"/>
                                            </p:txEl>
                                          </p:spTgt>
                                        </p:tgtEl>
                                        <p:attrNameLst>
                                          <p:attrName>style.visibility</p:attrName>
                                        </p:attrNameLst>
                                      </p:cBhvr>
                                      <p:to>
                                        <p:strVal val="visible"/>
                                      </p:to>
                                    </p:set>
                                    <p:animEffect transition="in" filter="fade">
                                      <p:cBhvr>
                                        <p:cTn id="14" dur="1000"/>
                                        <p:tgtEl>
                                          <p:spTgt spid="135">
                                            <p:txEl>
                                              <p:pRg st="0" end="0"/>
                                            </p:txEl>
                                          </p:spTgt>
                                        </p:tgtEl>
                                      </p:cBhvr>
                                    </p:animEffect>
                                    <p:anim calcmode="lin" valueType="num">
                                      <p:cBhvr>
                                        <p:cTn id="15"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5">
                                            <p:txEl>
                                              <p:pRg st="1" end="1"/>
                                            </p:txEl>
                                          </p:spTgt>
                                        </p:tgtEl>
                                        <p:attrNameLst>
                                          <p:attrName>style.visibility</p:attrName>
                                        </p:attrNameLst>
                                      </p:cBhvr>
                                      <p:to>
                                        <p:strVal val="visible"/>
                                      </p:to>
                                    </p:set>
                                    <p:animEffect transition="in" filter="wipe(down)">
                                      <p:cBhvr>
                                        <p:cTn id="21" dur="500"/>
                                        <p:tgtEl>
                                          <p:spTgt spid="1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80000" y="431332"/>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dirty="0">
                <a:latin typeface="Times New Roman" panose="02020603050405020304" pitchFamily="18" charset="0"/>
                <a:cs typeface="Times New Roman" panose="02020603050405020304" pitchFamily="18" charset="0"/>
              </a:rPr>
              <a:t>3. Giải thích</a:t>
            </a:r>
            <a:endParaRPr dirty="0">
              <a:latin typeface="Times New Roman" panose="02020603050405020304" pitchFamily="18" charset="0"/>
              <a:cs typeface="Times New Roman" panose="02020603050405020304" pitchFamily="18" charset="0"/>
            </a:endParaRPr>
          </a:p>
        </p:txBody>
      </p:sp>
      <p:sp>
        <p:nvSpPr>
          <p:cNvPr id="135" name="Google Shape;135;p21"/>
          <p:cNvSpPr txBox="1">
            <a:spLocks noGrp="1"/>
          </p:cNvSpPr>
          <p:nvPr>
            <p:ph type="body" idx="1"/>
          </p:nvPr>
        </p:nvSpPr>
        <p:spPr>
          <a:xfrm>
            <a:off x="1080050" y="1201550"/>
            <a:ext cx="3217500" cy="3033900"/>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GB" sz="2000" b="1" dirty="0">
                <a:latin typeface="Times New Roman" panose="02020603050405020304" pitchFamily="18" charset="0"/>
                <a:cs typeface="Times New Roman" panose="02020603050405020304" pitchFamily="18" charset="0"/>
              </a:rPr>
              <a:t>Nhóm 2: Trứng chim cút</a:t>
            </a:r>
          </a:p>
          <a:p>
            <a:pPr marL="0" lvl="0" indent="0" algn="l" rtl="0">
              <a:spcBef>
                <a:spcPts val="0"/>
              </a:spcBef>
              <a:spcAft>
                <a:spcPts val="800"/>
              </a:spcAft>
              <a:buNone/>
            </a:pPr>
            <a:r>
              <a:rPr lang="en-GB" sz="2000" i="1" dirty="0">
                <a:latin typeface="Times New Roman" panose="02020603050405020304" pitchFamily="18" charset="0"/>
                <a:cs typeface="Times New Roman" panose="02020603050405020304" pitchFamily="18" charset="0"/>
              </a:rPr>
              <a:t>Quả trứng chim cút có màu trắng đục đốm đen, vỏ cứng, nhẵn. Bên trong có lòng trắng và lòng đỏ.Có kích thước nhỏ, có dạng hình bầu dục. =&gt; Nở ra con chim cút</a:t>
            </a:r>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5</a:t>
            </a:fld>
            <a:endParaRPr lang="en-GB"/>
          </a:p>
        </p:txBody>
      </p:sp>
      <p:pic>
        <p:nvPicPr>
          <p:cNvPr id="4" name="Picture 3"/>
          <p:cNvPicPr>
            <a:picLocks noChangeAspect="1"/>
          </p:cNvPicPr>
          <p:nvPr/>
        </p:nvPicPr>
        <p:blipFill>
          <a:blip r:embed="rId3"/>
          <a:stretch>
            <a:fillRect/>
          </a:stretch>
        </p:blipFill>
        <p:spPr>
          <a:xfrm>
            <a:off x="4472325" y="1294543"/>
            <a:ext cx="4322354" cy="252137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xEl>
                                              <p:pRg st="0" end="0"/>
                                            </p:txEl>
                                          </p:spTgt>
                                        </p:tgtEl>
                                        <p:attrNameLst>
                                          <p:attrName>style.visibility</p:attrName>
                                        </p:attrNameLst>
                                      </p:cBhvr>
                                      <p:to>
                                        <p:strVal val="visible"/>
                                      </p:to>
                                    </p:set>
                                    <p:animEffect transition="in" filter="fade">
                                      <p:cBhvr>
                                        <p:cTn id="14" dur="1000"/>
                                        <p:tgtEl>
                                          <p:spTgt spid="135">
                                            <p:txEl>
                                              <p:pRg st="0" end="0"/>
                                            </p:txEl>
                                          </p:spTgt>
                                        </p:tgtEl>
                                      </p:cBhvr>
                                    </p:animEffect>
                                    <p:anim calcmode="lin" valueType="num">
                                      <p:cBhvr>
                                        <p:cTn id="15"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5">
                                            <p:txEl>
                                              <p:pRg st="1" end="1"/>
                                            </p:txEl>
                                          </p:spTgt>
                                        </p:tgtEl>
                                        <p:attrNameLst>
                                          <p:attrName>style.visibility</p:attrName>
                                        </p:attrNameLst>
                                      </p:cBhvr>
                                      <p:to>
                                        <p:strVal val="visible"/>
                                      </p:to>
                                    </p:set>
                                    <p:animEffect transition="in" filter="fade">
                                      <p:cBhvr>
                                        <p:cTn id="21" dur="1000"/>
                                        <p:tgtEl>
                                          <p:spTgt spid="135">
                                            <p:txEl>
                                              <p:pRg st="1" end="1"/>
                                            </p:txEl>
                                          </p:spTgt>
                                        </p:tgtEl>
                                      </p:cBhvr>
                                    </p:animEffect>
                                    <p:anim calcmode="lin" valueType="num">
                                      <p:cBhvr>
                                        <p:cTn id="22" dur="1000" fill="hold"/>
                                        <p:tgtEl>
                                          <p:spTgt spid="13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80050" y="294827"/>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dirty="0">
                <a:latin typeface="Times New Roman" panose="02020603050405020304" pitchFamily="18" charset="0"/>
                <a:cs typeface="Times New Roman" panose="02020603050405020304" pitchFamily="18" charset="0"/>
              </a:rPr>
              <a:t>3. Giải thích</a:t>
            </a:r>
            <a:endParaRPr dirty="0">
              <a:latin typeface="Times New Roman" panose="02020603050405020304" pitchFamily="18" charset="0"/>
              <a:cs typeface="Times New Roman" panose="02020603050405020304" pitchFamily="18" charset="0"/>
            </a:endParaRPr>
          </a:p>
        </p:txBody>
      </p:sp>
      <p:sp>
        <p:nvSpPr>
          <p:cNvPr id="135" name="Google Shape;135;p21"/>
          <p:cNvSpPr txBox="1">
            <a:spLocks noGrp="1"/>
          </p:cNvSpPr>
          <p:nvPr>
            <p:ph type="body" idx="1"/>
          </p:nvPr>
        </p:nvSpPr>
        <p:spPr>
          <a:xfrm>
            <a:off x="534256" y="921651"/>
            <a:ext cx="3318553" cy="2941432"/>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GB" sz="2000" b="1" dirty="0">
                <a:latin typeface="Times New Roman" panose="02020603050405020304" pitchFamily="18" charset="0"/>
                <a:cs typeface="Times New Roman" panose="02020603050405020304" pitchFamily="18" charset="0"/>
              </a:rPr>
              <a:t>Nhóm 3:</a:t>
            </a:r>
          </a:p>
          <a:p>
            <a:pPr marL="0" lvl="0" indent="0" algn="l" rtl="0">
              <a:spcBef>
                <a:spcPts val="0"/>
              </a:spcBef>
              <a:spcAft>
                <a:spcPts val="800"/>
              </a:spcAft>
              <a:buNone/>
            </a:pPr>
            <a:r>
              <a:rPr lang="en-GB" sz="2000" i="1" dirty="0">
                <a:latin typeface="Times New Roman" panose="02020603050405020304" pitchFamily="18" charset="0"/>
                <a:cs typeface="Times New Roman" panose="02020603050405020304" pitchFamily="18" charset="0"/>
              </a:rPr>
              <a:t>Quả trứng vịt: Có dạng hình bầu duc, vỏ màu trắng, cứng, nhẵn. Bên trong có lòng trắng và lòng đỏ =&gt; Nở ra con vịt</a:t>
            </a:r>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6</a:t>
            </a:fld>
            <a:endParaRPr lang="en-GB"/>
          </a:p>
        </p:txBody>
      </p:sp>
      <p:pic>
        <p:nvPicPr>
          <p:cNvPr id="2" name="Picture 1"/>
          <p:cNvPicPr>
            <a:picLocks noChangeAspect="1"/>
          </p:cNvPicPr>
          <p:nvPr/>
        </p:nvPicPr>
        <p:blipFill>
          <a:blip r:embed="rId3"/>
          <a:stretch>
            <a:fillRect/>
          </a:stretch>
        </p:blipFill>
        <p:spPr>
          <a:xfrm>
            <a:off x="4918269" y="1111723"/>
            <a:ext cx="3651198" cy="256128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xEl>
                                              <p:pRg st="0" end="0"/>
                                            </p:txEl>
                                          </p:spTgt>
                                        </p:tgtEl>
                                        <p:attrNameLst>
                                          <p:attrName>style.visibility</p:attrName>
                                        </p:attrNameLst>
                                      </p:cBhvr>
                                      <p:to>
                                        <p:strVal val="visible"/>
                                      </p:to>
                                    </p:set>
                                    <p:animEffect transition="in" filter="fade">
                                      <p:cBhvr>
                                        <p:cTn id="14" dur="1000"/>
                                        <p:tgtEl>
                                          <p:spTgt spid="135">
                                            <p:txEl>
                                              <p:pRg st="0" end="0"/>
                                            </p:txEl>
                                          </p:spTgt>
                                        </p:tgtEl>
                                      </p:cBhvr>
                                    </p:animEffect>
                                    <p:anim calcmode="lin" valueType="num">
                                      <p:cBhvr>
                                        <p:cTn id="15"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5">
                                            <p:txEl>
                                              <p:pRg st="1" end="1"/>
                                            </p:txEl>
                                          </p:spTgt>
                                        </p:tgtEl>
                                        <p:attrNameLst>
                                          <p:attrName>style.visibility</p:attrName>
                                        </p:attrNameLst>
                                      </p:cBhvr>
                                      <p:to>
                                        <p:strVal val="visible"/>
                                      </p:to>
                                    </p:set>
                                    <p:animEffect transition="in" filter="fade">
                                      <p:cBhvr>
                                        <p:cTn id="21" dur="1000"/>
                                        <p:tgtEl>
                                          <p:spTgt spid="135">
                                            <p:txEl>
                                              <p:pRg st="1" end="1"/>
                                            </p:txEl>
                                          </p:spTgt>
                                        </p:tgtEl>
                                      </p:cBhvr>
                                    </p:animEffect>
                                    <p:anim calcmode="lin" valueType="num">
                                      <p:cBhvr>
                                        <p:cTn id="22" dur="1000" fill="hold"/>
                                        <p:tgtEl>
                                          <p:spTgt spid="13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80050" y="294827"/>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dirty="0">
                <a:latin typeface="Times New Roman" panose="02020603050405020304" pitchFamily="18" charset="0"/>
                <a:cs typeface="Times New Roman" panose="02020603050405020304" pitchFamily="18" charset="0"/>
              </a:rPr>
              <a:t>3. Kết luận</a:t>
            </a:r>
            <a:endParaRPr dirty="0">
              <a:latin typeface="Times New Roman" panose="02020603050405020304" pitchFamily="18" charset="0"/>
              <a:cs typeface="Times New Roman" panose="02020603050405020304" pitchFamily="18" charset="0"/>
            </a:endParaRPr>
          </a:p>
        </p:txBody>
      </p:sp>
      <p:sp>
        <p:nvSpPr>
          <p:cNvPr id="135" name="Google Shape;135;p21"/>
          <p:cNvSpPr txBox="1">
            <a:spLocks noGrp="1"/>
          </p:cNvSpPr>
          <p:nvPr>
            <p:ph type="body" idx="1"/>
          </p:nvPr>
        </p:nvSpPr>
        <p:spPr>
          <a:xfrm>
            <a:off x="534256" y="921651"/>
            <a:ext cx="3441843" cy="2941432"/>
          </a:xfrm>
          <a:prstGeom prst="rect">
            <a:avLst/>
          </a:prstGeom>
        </p:spPr>
        <p:txBody>
          <a:bodyPr spcFirstLastPara="1" wrap="square" lIns="0" tIns="0" rIns="0" bIns="0" anchor="ctr" anchorCtr="0">
            <a:noAutofit/>
          </a:bodyPr>
          <a:lstStyle/>
          <a:p>
            <a:pPr marL="0" lvl="0" indent="0" algn="l" rtl="0">
              <a:spcBef>
                <a:spcPts val="0"/>
              </a:spcBef>
              <a:spcAft>
                <a:spcPts val="800"/>
              </a:spcAft>
              <a:buNone/>
            </a:pPr>
            <a:r>
              <a:rPr lang="en-GB" sz="2000" dirty="0">
                <a:latin typeface="Times New Roman" panose="02020603050405020304" pitchFamily="18" charset="0"/>
                <a:cs typeface="Times New Roman" panose="02020603050405020304" pitchFamily="18" charset="0"/>
              </a:rPr>
              <a:t>Có rất nhiều loại trứng khác nhau, có kích thước to nhỏ khác nhau. Có vỏ mỏng, dễ vỡ. Bên trong có lòng trắng và lòng đỏ. Trứng là một loại thực phẩm bổ dưỡng của con người, cung cấp nhiều chất đạm và chế biến thành được nhiều món ăn khác nhau</a:t>
            </a:r>
            <a:r>
              <a:rPr lang="en-GB" sz="2000" b="1" dirty="0"/>
              <a:t>.</a:t>
            </a:r>
            <a:endParaRPr lang="en-GB" sz="2000" b="1" i="1" dirty="0"/>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7</a:t>
            </a:fld>
            <a:endParaRPr lang="en-GB"/>
          </a:p>
        </p:txBody>
      </p:sp>
      <p:pic>
        <p:nvPicPr>
          <p:cNvPr id="5" name="Picture 4"/>
          <p:cNvPicPr>
            <a:picLocks noChangeAspect="1"/>
          </p:cNvPicPr>
          <p:nvPr/>
        </p:nvPicPr>
        <p:blipFill rotWithShape="1">
          <a:blip r:embed="rId3"/>
          <a:srcRect l="5219" t="6424" r="3955"/>
          <a:stretch>
            <a:fillRect/>
          </a:stretch>
        </p:blipFill>
        <p:spPr>
          <a:xfrm>
            <a:off x="4387064" y="736320"/>
            <a:ext cx="4158869" cy="3505199"/>
          </a:xfrm>
          <a:prstGeom prst="rect">
            <a:avLst/>
          </a:prstGeom>
        </p:spPr>
      </p:pic>
      <p:sp>
        <p:nvSpPr>
          <p:cNvPr id="9" name="Google Shape;125;p20"/>
          <p:cNvSpPr txBox="1"/>
          <p:nvPr/>
        </p:nvSpPr>
        <p:spPr>
          <a:xfrm>
            <a:off x="6466499" y="1188746"/>
            <a:ext cx="1324152"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r>
              <a:rPr lang="en-US" sz="1600" dirty="0" err="1">
                <a:solidFill>
                  <a:schemeClr val="bg1"/>
                </a:solidFill>
                <a:latin typeface="Times New Roman" panose="02020603050405020304" pitchFamily="18" charset="0"/>
                <a:cs typeface="Times New Roman" panose="02020603050405020304" pitchFamily="18" charset="0"/>
              </a:rPr>
              <a:t>Trứng</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đà</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điểu</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0" name="Google Shape;125;p20"/>
          <p:cNvSpPr txBox="1"/>
          <p:nvPr/>
        </p:nvSpPr>
        <p:spPr>
          <a:xfrm>
            <a:off x="4050360" y="1996067"/>
            <a:ext cx="1324152"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r>
              <a:rPr lang="en-US" sz="1600" dirty="0" err="1">
                <a:solidFill>
                  <a:schemeClr val="tx1">
                    <a:lumMod val="50000"/>
                  </a:schemeClr>
                </a:solidFill>
                <a:latin typeface="Times New Roman" panose="02020603050405020304" pitchFamily="18" charset="0"/>
                <a:cs typeface="Times New Roman" panose="02020603050405020304" pitchFamily="18" charset="0"/>
              </a:rPr>
              <a:t>Trứng</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chim</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cút</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Google Shape;125;p20"/>
          <p:cNvSpPr txBox="1"/>
          <p:nvPr/>
        </p:nvSpPr>
        <p:spPr>
          <a:xfrm>
            <a:off x="4941307" y="2488920"/>
            <a:ext cx="1324152"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r>
              <a:rPr lang="en-US" sz="1600" dirty="0" err="1">
                <a:solidFill>
                  <a:schemeClr val="tx1">
                    <a:lumMod val="50000"/>
                  </a:schemeClr>
                </a:solidFill>
                <a:latin typeface="Times New Roman" panose="02020603050405020304" pitchFamily="18" charset="0"/>
                <a:cs typeface="Times New Roman" panose="02020603050405020304" pitchFamily="18" charset="0"/>
              </a:rPr>
              <a:t>Trứng</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vịt</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2" name="Google Shape;125;p20"/>
          <p:cNvSpPr txBox="1"/>
          <p:nvPr/>
        </p:nvSpPr>
        <p:spPr>
          <a:xfrm>
            <a:off x="5142346" y="1623063"/>
            <a:ext cx="1324152"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1pPr>
            <a:lvl2pPr marR="0" lvl="1"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2pPr>
            <a:lvl3pPr marR="0" lvl="2"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3pPr>
            <a:lvl4pPr marR="0" lvl="3"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4pPr>
            <a:lvl5pPr marR="0" lvl="4"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5pPr>
            <a:lvl6pPr marR="0" lvl="5"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6pPr>
            <a:lvl7pPr marR="0" lvl="6"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7pPr>
            <a:lvl8pPr marR="0" lvl="7"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8pPr>
            <a:lvl9pPr marR="0" lvl="8" algn="ctr" rtl="0">
              <a:lnSpc>
                <a:spcPct val="90000"/>
              </a:lnSpc>
              <a:spcBef>
                <a:spcPts val="0"/>
              </a:spcBef>
              <a:spcAft>
                <a:spcPts val="0"/>
              </a:spcAft>
              <a:buClr>
                <a:schemeClr val="dk1"/>
              </a:buClr>
              <a:buSzPts val="3200"/>
              <a:buFont typeface="Satisfy" panose="02000000000000000000"/>
              <a:buNone/>
              <a:defRPr sz="3200" b="0" i="0" u="none" strike="noStrike" cap="none">
                <a:solidFill>
                  <a:schemeClr val="dk1"/>
                </a:solidFill>
                <a:latin typeface="Satisfy" panose="02000000000000000000"/>
                <a:ea typeface="Satisfy" panose="02000000000000000000"/>
                <a:cs typeface="Satisfy" panose="02000000000000000000"/>
                <a:sym typeface="Satisfy" panose="02000000000000000000"/>
              </a:defRPr>
            </a:lvl9pPr>
          </a:lstStyle>
          <a:p>
            <a:r>
              <a:rPr lang="en-US" sz="1600" dirty="0" err="1">
                <a:solidFill>
                  <a:schemeClr val="tx1">
                    <a:lumMod val="50000"/>
                  </a:schemeClr>
                </a:solidFill>
                <a:latin typeface="Times New Roman" panose="02020603050405020304" pitchFamily="18" charset="0"/>
                <a:cs typeface="Times New Roman" panose="02020603050405020304" pitchFamily="18" charset="0"/>
              </a:rPr>
              <a:t>Trứng</a:t>
            </a:r>
            <a:r>
              <a:rPr lang="en-US" sz="1600" dirty="0">
                <a:solidFill>
                  <a:schemeClr val="tx1">
                    <a:lumMod val="50000"/>
                  </a:schemeClr>
                </a:solidFill>
                <a:latin typeface="Times New Roman" panose="02020603050405020304" pitchFamily="18" charset="0"/>
                <a:cs typeface="Times New Roman" panose="02020603050405020304" pitchFamily="18" charset="0"/>
              </a:rPr>
              <a:t> </a:t>
            </a:r>
            <a:r>
              <a:rPr lang="en-US" sz="1600" dirty="0" err="1">
                <a:solidFill>
                  <a:schemeClr val="tx1">
                    <a:lumMod val="50000"/>
                  </a:schemeClr>
                </a:solidFill>
                <a:latin typeface="Times New Roman" panose="02020603050405020304" pitchFamily="18" charset="0"/>
                <a:cs typeface="Times New Roman" panose="02020603050405020304" pitchFamily="18" charset="0"/>
              </a:rPr>
              <a:t>gà</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anim calcmode="lin" valueType="num">
                                      <p:cBhvr>
                                        <p:cTn id="8" dur="1000" fill="hold"/>
                                        <p:tgtEl>
                                          <p:spTgt spid="134"/>
                                        </p:tgtEl>
                                        <p:attrNameLst>
                                          <p:attrName>ppt_x</p:attrName>
                                        </p:attrNameLst>
                                      </p:cBhvr>
                                      <p:tavLst>
                                        <p:tav tm="0">
                                          <p:val>
                                            <p:strVal val="#ppt_x"/>
                                          </p:val>
                                        </p:tav>
                                        <p:tav tm="100000">
                                          <p:val>
                                            <p:strVal val="#ppt_x"/>
                                          </p:val>
                                        </p:tav>
                                      </p:tavLst>
                                    </p:anim>
                                    <p:anim calcmode="lin" valueType="num">
                                      <p:cBhvr>
                                        <p:cTn id="9"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5">
                                            <p:txEl>
                                              <p:pRg st="0" end="0"/>
                                            </p:txEl>
                                          </p:spTgt>
                                        </p:tgtEl>
                                        <p:attrNameLst>
                                          <p:attrName>style.visibility</p:attrName>
                                        </p:attrNameLst>
                                      </p:cBhvr>
                                      <p:to>
                                        <p:strVal val="visible"/>
                                      </p:to>
                                    </p:set>
                                    <p:animEffect transition="in" filter="fade">
                                      <p:cBhvr>
                                        <p:cTn id="14" dur="1000"/>
                                        <p:tgtEl>
                                          <p:spTgt spid="135">
                                            <p:txEl>
                                              <p:pRg st="0" end="0"/>
                                            </p:txEl>
                                          </p:spTgt>
                                        </p:tgtEl>
                                      </p:cBhvr>
                                    </p:animEffect>
                                    <p:anim calcmode="lin" valueType="num">
                                      <p:cBhvr>
                                        <p:cTn id="15"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2743200" y="780835"/>
            <a:ext cx="3657600" cy="2815119"/>
          </a:xfrm>
          <a:prstGeom prst="rect">
            <a:avLst/>
          </a:prstGeom>
        </p:spPr>
        <p:txBody>
          <a:bodyPr spcFirstLastPara="1" wrap="square" lIns="0" tIns="0" rIns="0" bIns="0" anchor="ctr" anchorCtr="0">
            <a:noAutofit/>
          </a:bodyPr>
          <a:lstStyle/>
          <a:p>
            <a:pPr marL="0" lvl="0" indent="0" algn="ctr" rtl="0">
              <a:spcBef>
                <a:spcPts val="0"/>
              </a:spcBef>
              <a:spcAft>
                <a:spcPts val="800"/>
              </a:spcAft>
              <a:buNone/>
            </a:pPr>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Mở</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rộng</a:t>
            </a:r>
            <a:endParaRPr lang="en-US" sz="3600" b="1" dirty="0">
              <a:latin typeface="Times New Roman" panose="02020603050405020304" pitchFamily="18" charset="0"/>
              <a:cs typeface="Times New Roman" panose="02020603050405020304" pitchFamily="18" charset="0"/>
            </a:endParaRPr>
          </a:p>
          <a:p>
            <a:pPr marL="0" lvl="0" indent="0" algn="ctr" rtl="0">
              <a:spcBef>
                <a:spcPts val="0"/>
              </a:spcBef>
              <a:spcAft>
                <a:spcPts val="800"/>
              </a:spcAft>
              <a:buNone/>
            </a:pP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trứng</a:t>
            </a:r>
            <a:endParaRPr sz="3200" dirty="0">
              <a:latin typeface="Times New Roman" panose="02020603050405020304" pitchFamily="18" charset="0"/>
              <a:cs typeface="Times New Roman" panose="02020603050405020304" pitchFamily="18" charset="0"/>
            </a:endParaRPr>
          </a:p>
        </p:txBody>
      </p:sp>
      <p:sp>
        <p:nvSpPr>
          <p:cNvPr id="94" name="Google Shape;94;p16"/>
          <p:cNvSpPr txBox="1">
            <a:spLocks noGrp="1"/>
          </p:cNvSpPr>
          <p:nvPr>
            <p:ph type="sldNum" idx="12"/>
          </p:nvPr>
        </p:nvSpPr>
        <p:spPr>
          <a:xfrm>
            <a:off x="4297650" y="4218625"/>
            <a:ext cx="548700" cy="92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8</a:t>
            </a:fld>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anim calcmode="lin" valueType="num">
                                      <p:cBhvr>
                                        <p:cTn id="8" dur="10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1000"/>
                                        <p:tgtEl>
                                          <p:spTgt spid="93">
                                            <p:txEl>
                                              <p:pRg st="1" end="1"/>
                                            </p:txEl>
                                          </p:spTgt>
                                        </p:tgtEl>
                                      </p:cBhvr>
                                    </p:animEffect>
                                    <p:anim calcmode="lin" valueType="num">
                                      <p:cBhvr>
                                        <p:cTn id="13" dur="1000" fill="hold"/>
                                        <p:tgtEl>
                                          <p:spTgt spid="9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ctrTitle" idx="4294967295"/>
          </p:nvPr>
        </p:nvSpPr>
        <p:spPr>
          <a:xfrm>
            <a:off x="90640" y="360771"/>
            <a:ext cx="6258789" cy="941524"/>
          </a:xfrm>
          <a:prstGeom prst="rect">
            <a:avLst/>
          </a:prstGeom>
        </p:spPr>
        <p:txBody>
          <a:bodyPr spcFirstLastPara="1" wrap="square" lIns="0" tIns="0" rIns="0" bIns="0" anchor="b" anchorCtr="0">
            <a:noAutofit/>
          </a:bodyPr>
          <a:lstStyle/>
          <a:p>
            <a:pPr marL="0" lvl="0" indent="0" algn="ctr" rtl="0">
              <a:spcBef>
                <a:spcPts val="0"/>
              </a:spcBef>
              <a:spcAft>
                <a:spcPts val="0"/>
              </a:spcAft>
              <a:buNone/>
            </a:pPr>
            <a:br>
              <a:rPr lang="en-GB" sz="6000" dirty="0"/>
            </a:br>
            <a:br>
              <a:rPr lang="en-GB" sz="6000" dirty="0"/>
            </a:br>
            <a:br>
              <a:rPr lang="en-GB" sz="6000" dirty="0"/>
            </a:br>
            <a:br>
              <a:rPr lang="en-GB" sz="6000" dirty="0"/>
            </a:br>
            <a:br>
              <a:rPr lang="en-GB" sz="6000" dirty="0"/>
            </a:br>
            <a:br>
              <a:rPr lang="en-GB" sz="6000" dirty="0"/>
            </a:br>
            <a:r>
              <a:rPr lang="en-GB" sz="5400" b="1" i="1" dirty="0">
                <a:latin typeface="Times New Roman" panose="02020603050405020304" pitchFamily="18" charset="0"/>
                <a:cs typeface="Times New Roman" panose="02020603050405020304" pitchFamily="18" charset="0"/>
              </a:rPr>
              <a:t>G</a:t>
            </a:r>
            <a:r>
              <a:rPr lang="en-US" sz="5400" b="1" i="1" dirty="0" err="1">
                <a:latin typeface="Times New Roman" panose="02020603050405020304" pitchFamily="18" charset="0"/>
                <a:cs typeface="Times New Roman" panose="02020603050405020304" pitchFamily="18" charset="0"/>
              </a:rPr>
              <a:t>i</a:t>
            </a:r>
            <a:r>
              <a:rPr lang="en-GB" sz="5400" b="1" i="1" dirty="0">
                <a:latin typeface="Times New Roman" panose="02020603050405020304" pitchFamily="18" charset="0"/>
                <a:cs typeface="Times New Roman" panose="02020603050405020304" pitchFamily="18" charset="0"/>
              </a:rPr>
              <a:t>ới thiệu mẫu</a:t>
            </a:r>
            <a:endParaRPr sz="6600" b="1" i="1" dirty="0">
              <a:latin typeface="Times New Roman" panose="02020603050405020304" pitchFamily="18" charset="0"/>
              <a:cs typeface="Times New Roman" panose="02020603050405020304" pitchFamily="18" charset="0"/>
            </a:endParaRPr>
          </a:p>
        </p:txBody>
      </p:sp>
      <p:sp>
        <p:nvSpPr>
          <p:cNvPr id="108" name="Google Shape;108;p18"/>
          <p:cNvSpPr/>
          <p:nvPr/>
        </p:nvSpPr>
        <p:spPr>
          <a:xfrm>
            <a:off x="7460131" y="143121"/>
            <a:ext cx="1401208" cy="1419822"/>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9" name="Google Shape;109;p18"/>
          <p:cNvSpPr/>
          <p:nvPr/>
        </p:nvSpPr>
        <p:spPr>
          <a:xfrm rot="1473096">
            <a:off x="6339434" y="494899"/>
            <a:ext cx="819240" cy="79800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0" name="Google Shape;110;p18"/>
          <p:cNvSpPr/>
          <p:nvPr/>
        </p:nvSpPr>
        <p:spPr>
          <a:xfrm>
            <a:off x="8329252" y="1764321"/>
            <a:ext cx="358654" cy="34852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1" name="Google Shape;111;p18"/>
          <p:cNvSpPr/>
          <p:nvPr/>
        </p:nvSpPr>
        <p:spPr>
          <a:xfrm rot="2487216">
            <a:off x="6982153" y="1811483"/>
            <a:ext cx="255164" cy="247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2" name="Google Shape;112;p18"/>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GB"/>
              <a:t>9</a:t>
            </a:fld>
            <a:endParaRPr lang="en-GB"/>
          </a:p>
        </p:txBody>
      </p:sp>
      <p:pic>
        <p:nvPicPr>
          <p:cNvPr id="2" name="Picture 1"/>
          <p:cNvPicPr>
            <a:picLocks noChangeAspect="1"/>
          </p:cNvPicPr>
          <p:nvPr/>
        </p:nvPicPr>
        <p:blipFill>
          <a:blip r:embed="rId3"/>
          <a:stretch>
            <a:fillRect/>
          </a:stretch>
        </p:blipFill>
        <p:spPr>
          <a:xfrm>
            <a:off x="818882" y="1654299"/>
            <a:ext cx="2143125" cy="2143125"/>
          </a:xfrm>
          <a:prstGeom prst="rect">
            <a:avLst/>
          </a:prstGeom>
        </p:spPr>
      </p:pic>
      <p:pic>
        <p:nvPicPr>
          <p:cNvPr id="3" name="Picture 2"/>
          <p:cNvPicPr>
            <a:picLocks noChangeAspect="1"/>
          </p:cNvPicPr>
          <p:nvPr/>
        </p:nvPicPr>
        <p:blipFill>
          <a:blip r:embed="rId4"/>
          <a:stretch>
            <a:fillRect/>
          </a:stretch>
        </p:blipFill>
        <p:spPr>
          <a:xfrm>
            <a:off x="3312232" y="1654299"/>
            <a:ext cx="2065931" cy="2104527"/>
          </a:xfrm>
          <a:prstGeom prst="rect">
            <a:avLst/>
          </a:prstGeom>
        </p:spPr>
      </p:pic>
      <p:pic>
        <p:nvPicPr>
          <p:cNvPr id="4" name="Picture 3"/>
          <p:cNvPicPr>
            <a:picLocks noChangeAspect="1"/>
          </p:cNvPicPr>
          <p:nvPr/>
        </p:nvPicPr>
        <p:blipFill>
          <a:blip r:embed="rId5"/>
          <a:stretch>
            <a:fillRect/>
          </a:stretch>
        </p:blipFill>
        <p:spPr>
          <a:xfrm>
            <a:off x="5728388" y="1644276"/>
            <a:ext cx="2162175" cy="21145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theme/theme1.xml><?xml version="1.0" encoding="utf-8"?>
<a:theme xmlns:a="http://schemas.openxmlformats.org/drawingml/2006/main" name="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377</Words>
  <Application>Microsoft Office PowerPoint</Application>
  <PresentationFormat>On-screen Show (16:9)</PresentationFormat>
  <Paragraphs>52</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Bellota Text Light</vt:lpstr>
      <vt:lpstr>Satisfy</vt:lpstr>
      <vt:lpstr>Times New Roman</vt:lpstr>
      <vt:lpstr>Lafew template</vt:lpstr>
      <vt:lpstr>PowerPoint Presentation</vt:lpstr>
      <vt:lpstr>1. Thu hút</vt:lpstr>
      <vt:lpstr>2. Khám phá</vt:lpstr>
      <vt:lpstr>3. Giải thích</vt:lpstr>
      <vt:lpstr>3. Giải thích</vt:lpstr>
      <vt:lpstr>3. Giải thích</vt:lpstr>
      <vt:lpstr>3. Kết luận</vt:lpstr>
      <vt:lpstr>PowerPoint Presentation</vt:lpstr>
      <vt:lpstr>      Giới thiệu mẫu</vt:lpstr>
      <vt:lpstr>Tưởng tượng  Cô cho trẻ nêu ý tưởng của mình,gợi ý trẻ cách thực hiện. </vt:lpstr>
      <vt:lpstr>Kế hoạch</vt:lpstr>
      <vt:lpstr>Thực hiện</vt:lpstr>
      <vt:lpstr>Đánh giá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Do.Cung</dc:creator>
  <cp:lastModifiedBy>Welcome</cp:lastModifiedBy>
  <cp:revision>27</cp:revision>
  <dcterms:created xsi:type="dcterms:W3CDTF">2021-08-14T05:41:19Z</dcterms:created>
  <dcterms:modified xsi:type="dcterms:W3CDTF">2025-12-02T04:09:38Z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19A90F494A9442FFB48CB96DFD06F84B</vt:lpwstr>
  </property>
  <property fmtid="{D5CDD505-2E9C-101B-9397-08002B2CF9AE}" pid="3" name="KSOProductBuildVer">
    <vt:lpwstr>1033-11.2.0.10258</vt:lpwstr>
  </property>
</Properties>
</file>