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1" r:id="rId3"/>
    <p:sldId id="264" r:id="rId4"/>
    <p:sldId id="270" r:id="rId5"/>
    <p:sldId id="263" r:id="rId6"/>
    <p:sldId id="266" r:id="rId7"/>
    <p:sldId id="272" r:id="rId8"/>
    <p:sldId id="258" r:id="rId9"/>
    <p:sldId id="269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4781-B3CF-4285-AE7B-14D601AD20A5}" type="datetimeFigureOut">
              <a:rPr lang="vi-VN" smtClean="0"/>
              <a:t>05/12/2025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CB8C-7C87-4551-B376-ECAA80391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00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4781-B3CF-4285-AE7B-14D601AD20A5}" type="datetimeFigureOut">
              <a:rPr lang="vi-VN" smtClean="0"/>
              <a:t>05/12/2025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CB8C-7C87-4551-B376-ECAA80391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91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4781-B3CF-4285-AE7B-14D601AD20A5}" type="datetimeFigureOut">
              <a:rPr lang="vi-VN" smtClean="0"/>
              <a:t>05/12/2025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CB8C-7C87-4551-B376-ECAA80391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469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4781-B3CF-4285-AE7B-14D601AD20A5}" type="datetimeFigureOut">
              <a:rPr lang="vi-VN" smtClean="0"/>
              <a:t>05/12/2025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CB8C-7C87-4551-B376-ECAA80391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927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4781-B3CF-4285-AE7B-14D601AD20A5}" type="datetimeFigureOut">
              <a:rPr lang="vi-VN" smtClean="0"/>
              <a:t>05/12/2025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CB8C-7C87-4551-B376-ECAA80391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2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4781-B3CF-4285-AE7B-14D601AD20A5}" type="datetimeFigureOut">
              <a:rPr lang="vi-VN" smtClean="0"/>
              <a:t>05/12/2025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CB8C-7C87-4551-B376-ECAA80391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44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4781-B3CF-4285-AE7B-14D601AD20A5}" type="datetimeFigureOut">
              <a:rPr lang="vi-VN" smtClean="0"/>
              <a:t>05/12/2025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CB8C-7C87-4551-B376-ECAA80391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944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4781-B3CF-4285-AE7B-14D601AD20A5}" type="datetimeFigureOut">
              <a:rPr lang="vi-VN" smtClean="0"/>
              <a:t>05/12/2025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CB8C-7C87-4551-B376-ECAA80391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3883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4781-B3CF-4285-AE7B-14D601AD20A5}" type="datetimeFigureOut">
              <a:rPr lang="vi-VN" smtClean="0"/>
              <a:t>05/12/2025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CB8C-7C87-4551-B376-ECAA80391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12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4781-B3CF-4285-AE7B-14D601AD20A5}" type="datetimeFigureOut">
              <a:rPr lang="vi-VN" smtClean="0"/>
              <a:t>05/12/2025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CB8C-7C87-4551-B376-ECAA80391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091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4781-B3CF-4285-AE7B-14D601AD20A5}" type="datetimeFigureOut">
              <a:rPr lang="vi-VN" smtClean="0"/>
              <a:t>05/12/2025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CB8C-7C87-4551-B376-ECAA80391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999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E4781-B3CF-4285-AE7B-14D601AD20A5}" type="datetimeFigureOut">
              <a:rPr lang="vi-VN" smtClean="0"/>
              <a:t>05/12/2025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1CB8C-7C87-4551-B376-ECAA80391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174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A6301-5740-6ACD-93EA-F56785753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5C82BE-19ED-3C8B-7D42-21279A931661}"/>
              </a:ext>
            </a:extLst>
          </p:cNvPr>
          <p:cNvSpPr/>
          <p:nvPr/>
        </p:nvSpPr>
        <p:spPr>
          <a:xfrm>
            <a:off x="8774314" y="1156729"/>
            <a:ext cx="1817125" cy="738539"/>
          </a:xfrm>
          <a:custGeom>
            <a:avLst/>
            <a:gdLst/>
            <a:ahLst/>
            <a:cxnLst/>
            <a:rect l="l" t="t" r="r" b="b"/>
            <a:pathLst>
              <a:path w="2725687" h="1107809">
                <a:moveTo>
                  <a:pt x="0" y="0"/>
                </a:moveTo>
                <a:lnTo>
                  <a:pt x="2725687" y="0"/>
                </a:lnTo>
                <a:lnTo>
                  <a:pt x="2725687" y="1107809"/>
                </a:lnTo>
                <a:lnTo>
                  <a:pt x="0" y="1107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DA67533-F90E-968B-F12C-DDC32363ECFA}"/>
              </a:ext>
            </a:extLst>
          </p:cNvPr>
          <p:cNvSpPr/>
          <p:nvPr/>
        </p:nvSpPr>
        <p:spPr>
          <a:xfrm flipH="1">
            <a:off x="9591458" y="181328"/>
            <a:ext cx="1817125" cy="738539"/>
          </a:xfrm>
          <a:custGeom>
            <a:avLst/>
            <a:gdLst/>
            <a:ahLst/>
            <a:cxnLst/>
            <a:rect l="l" t="t" r="r" b="b"/>
            <a:pathLst>
              <a:path w="2725687" h="1107809">
                <a:moveTo>
                  <a:pt x="2725687" y="0"/>
                </a:moveTo>
                <a:lnTo>
                  <a:pt x="0" y="0"/>
                </a:lnTo>
                <a:lnTo>
                  <a:pt x="0" y="1107809"/>
                </a:lnTo>
                <a:lnTo>
                  <a:pt x="2725687" y="1107809"/>
                </a:lnTo>
                <a:lnTo>
                  <a:pt x="27256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872699E-AF2F-6E41-8CEA-972204814821}"/>
              </a:ext>
            </a:extLst>
          </p:cNvPr>
          <p:cNvSpPr/>
          <p:nvPr/>
        </p:nvSpPr>
        <p:spPr>
          <a:xfrm flipH="1">
            <a:off x="10744690" y="181328"/>
            <a:ext cx="1817125" cy="738539"/>
          </a:xfrm>
          <a:custGeom>
            <a:avLst/>
            <a:gdLst/>
            <a:ahLst/>
            <a:cxnLst/>
            <a:rect l="l" t="t" r="r" b="b"/>
            <a:pathLst>
              <a:path w="2725687" h="1107809">
                <a:moveTo>
                  <a:pt x="2725687" y="0"/>
                </a:moveTo>
                <a:lnTo>
                  <a:pt x="0" y="0"/>
                </a:lnTo>
                <a:lnTo>
                  <a:pt x="0" y="1107809"/>
                </a:lnTo>
                <a:lnTo>
                  <a:pt x="2725687" y="1107809"/>
                </a:lnTo>
                <a:lnTo>
                  <a:pt x="27256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F3BE40D-D950-162E-9346-6CC0F334FCC1}"/>
              </a:ext>
            </a:extLst>
          </p:cNvPr>
          <p:cNvSpPr/>
          <p:nvPr/>
        </p:nvSpPr>
        <p:spPr>
          <a:xfrm>
            <a:off x="9933599" y="804497"/>
            <a:ext cx="1254971" cy="1988073"/>
          </a:xfrm>
          <a:custGeom>
            <a:avLst/>
            <a:gdLst/>
            <a:ahLst/>
            <a:cxnLst/>
            <a:rect l="l" t="t" r="r" b="b"/>
            <a:pathLst>
              <a:path w="1882456" h="2982109">
                <a:moveTo>
                  <a:pt x="0" y="0"/>
                </a:moveTo>
                <a:lnTo>
                  <a:pt x="1882456" y="0"/>
                </a:lnTo>
                <a:lnTo>
                  <a:pt x="1882456" y="2982108"/>
                </a:lnTo>
                <a:lnTo>
                  <a:pt x="0" y="2982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BC73EAC-1C86-4838-4BAF-EAB03A10B7E2}"/>
              </a:ext>
            </a:extLst>
          </p:cNvPr>
          <p:cNvSpPr/>
          <p:nvPr/>
        </p:nvSpPr>
        <p:spPr>
          <a:xfrm>
            <a:off x="10943805" y="301485"/>
            <a:ext cx="1035959" cy="1593783"/>
          </a:xfrm>
          <a:custGeom>
            <a:avLst/>
            <a:gdLst/>
            <a:ahLst/>
            <a:cxnLst/>
            <a:rect l="l" t="t" r="r" b="b"/>
            <a:pathLst>
              <a:path w="1553938" h="2390674">
                <a:moveTo>
                  <a:pt x="0" y="0"/>
                </a:moveTo>
                <a:lnTo>
                  <a:pt x="1553939" y="0"/>
                </a:lnTo>
                <a:lnTo>
                  <a:pt x="1553939" y="2390674"/>
                </a:lnTo>
                <a:lnTo>
                  <a:pt x="0" y="2390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ADEF10A-CD2C-5C05-1B10-EBD7CE9D1583}"/>
              </a:ext>
            </a:extLst>
          </p:cNvPr>
          <p:cNvGrpSpPr/>
          <p:nvPr/>
        </p:nvGrpSpPr>
        <p:grpSpPr>
          <a:xfrm>
            <a:off x="-156192" y="6677739"/>
            <a:ext cx="6401543" cy="313947"/>
            <a:chOff x="0" y="0"/>
            <a:chExt cx="2529005" cy="12402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1B18234-87A1-DE0A-161F-4794429658B8}"/>
                </a:ext>
              </a:extLst>
            </p:cNvPr>
            <p:cNvSpPr/>
            <p:nvPr/>
          </p:nvSpPr>
          <p:spPr>
            <a:xfrm>
              <a:off x="0" y="0"/>
              <a:ext cx="2529005" cy="124028"/>
            </a:xfrm>
            <a:custGeom>
              <a:avLst/>
              <a:gdLst/>
              <a:ahLst/>
              <a:cxnLst/>
              <a:rect l="l" t="t" r="r" b="b"/>
              <a:pathLst>
                <a:path w="2529005" h="124028">
                  <a:moveTo>
                    <a:pt x="41119" y="0"/>
                  </a:moveTo>
                  <a:lnTo>
                    <a:pt x="2487886" y="0"/>
                  </a:lnTo>
                  <a:cubicBezTo>
                    <a:pt x="2498791" y="0"/>
                    <a:pt x="2509250" y="4332"/>
                    <a:pt x="2516961" y="12043"/>
                  </a:cubicBezTo>
                  <a:cubicBezTo>
                    <a:pt x="2524673" y="19755"/>
                    <a:pt x="2529005" y="30214"/>
                    <a:pt x="2529005" y="41119"/>
                  </a:cubicBezTo>
                  <a:lnTo>
                    <a:pt x="2529005" y="82909"/>
                  </a:lnTo>
                  <a:cubicBezTo>
                    <a:pt x="2529005" y="93815"/>
                    <a:pt x="2524673" y="104273"/>
                    <a:pt x="2516961" y="111985"/>
                  </a:cubicBezTo>
                  <a:cubicBezTo>
                    <a:pt x="2509250" y="119696"/>
                    <a:pt x="2498791" y="124028"/>
                    <a:pt x="2487886" y="124028"/>
                  </a:cubicBezTo>
                  <a:lnTo>
                    <a:pt x="41119" y="124028"/>
                  </a:lnTo>
                  <a:cubicBezTo>
                    <a:pt x="30214" y="124028"/>
                    <a:pt x="19755" y="119696"/>
                    <a:pt x="12043" y="111985"/>
                  </a:cubicBezTo>
                  <a:cubicBezTo>
                    <a:pt x="4332" y="104273"/>
                    <a:pt x="0" y="93815"/>
                    <a:pt x="0" y="82909"/>
                  </a:cubicBezTo>
                  <a:lnTo>
                    <a:pt x="0" y="41119"/>
                  </a:lnTo>
                  <a:cubicBezTo>
                    <a:pt x="0" y="30214"/>
                    <a:pt x="4332" y="19755"/>
                    <a:pt x="12043" y="12043"/>
                  </a:cubicBezTo>
                  <a:cubicBezTo>
                    <a:pt x="19755" y="4332"/>
                    <a:pt x="30214" y="0"/>
                    <a:pt x="41119" y="0"/>
                  </a:cubicBezTo>
                  <a:close/>
                </a:path>
              </a:pathLst>
            </a:custGeom>
            <a:solidFill>
              <a:srgbClr val="3A8F3D"/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6AB0BD5-3370-C455-74F1-6A0A35F160FF}"/>
                </a:ext>
              </a:extLst>
            </p:cNvPr>
            <p:cNvSpPr txBox="1"/>
            <p:nvPr/>
          </p:nvSpPr>
          <p:spPr>
            <a:xfrm>
              <a:off x="0" y="-47625"/>
              <a:ext cx="2529005" cy="1716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8BF334CD-D464-35DB-F989-6030E2BA944B}"/>
              </a:ext>
            </a:extLst>
          </p:cNvPr>
          <p:cNvSpPr/>
          <p:nvPr/>
        </p:nvSpPr>
        <p:spPr>
          <a:xfrm>
            <a:off x="-75618" y="3733443"/>
            <a:ext cx="6320969" cy="3049867"/>
          </a:xfrm>
          <a:custGeom>
            <a:avLst/>
            <a:gdLst/>
            <a:ahLst/>
            <a:cxnLst/>
            <a:rect l="l" t="t" r="r" b="b"/>
            <a:pathLst>
              <a:path w="9481454" h="4574801">
                <a:moveTo>
                  <a:pt x="0" y="0"/>
                </a:moveTo>
                <a:lnTo>
                  <a:pt x="9481454" y="0"/>
                </a:lnTo>
                <a:lnTo>
                  <a:pt x="9481454" y="4574801"/>
                </a:lnTo>
                <a:lnTo>
                  <a:pt x="0" y="4574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2E47CD9-1117-D8D7-3D4E-9DB613AB99B5}"/>
              </a:ext>
            </a:extLst>
          </p:cNvPr>
          <p:cNvSpPr/>
          <p:nvPr/>
        </p:nvSpPr>
        <p:spPr>
          <a:xfrm>
            <a:off x="171085" y="115564"/>
            <a:ext cx="3108416" cy="1608605"/>
          </a:xfrm>
          <a:custGeom>
            <a:avLst/>
            <a:gdLst/>
            <a:ahLst/>
            <a:cxnLst/>
            <a:rect l="l" t="t" r="r" b="b"/>
            <a:pathLst>
              <a:path w="4662624" h="2412908">
                <a:moveTo>
                  <a:pt x="0" y="0"/>
                </a:moveTo>
                <a:lnTo>
                  <a:pt x="4662625" y="0"/>
                </a:lnTo>
                <a:lnTo>
                  <a:pt x="4662625" y="2412908"/>
                </a:lnTo>
                <a:lnTo>
                  <a:pt x="0" y="24129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C8B605B-A045-246C-DFDE-509047EE7970}"/>
              </a:ext>
            </a:extLst>
          </p:cNvPr>
          <p:cNvSpPr/>
          <p:nvPr/>
        </p:nvSpPr>
        <p:spPr>
          <a:xfrm>
            <a:off x="2871458" y="5740800"/>
            <a:ext cx="2166163" cy="1093912"/>
          </a:xfrm>
          <a:custGeom>
            <a:avLst/>
            <a:gdLst/>
            <a:ahLst/>
            <a:cxnLst/>
            <a:rect l="l" t="t" r="r" b="b"/>
            <a:pathLst>
              <a:path w="3249244" h="1640868">
                <a:moveTo>
                  <a:pt x="0" y="0"/>
                </a:moveTo>
                <a:lnTo>
                  <a:pt x="3249243" y="0"/>
                </a:lnTo>
                <a:lnTo>
                  <a:pt x="3249243" y="1640868"/>
                </a:lnTo>
                <a:lnTo>
                  <a:pt x="0" y="16408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55C82305-27FF-5CE2-69EE-244544567AEF}"/>
              </a:ext>
            </a:extLst>
          </p:cNvPr>
          <p:cNvGrpSpPr/>
          <p:nvPr/>
        </p:nvGrpSpPr>
        <p:grpSpPr>
          <a:xfrm>
            <a:off x="6055714" y="6682452"/>
            <a:ext cx="6401543" cy="313947"/>
            <a:chOff x="0" y="0"/>
            <a:chExt cx="2529005" cy="124028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E0ED76A-323F-E72A-D13C-8F8A8CA20740}"/>
                </a:ext>
              </a:extLst>
            </p:cNvPr>
            <p:cNvSpPr/>
            <p:nvPr/>
          </p:nvSpPr>
          <p:spPr>
            <a:xfrm>
              <a:off x="0" y="0"/>
              <a:ext cx="2529005" cy="124028"/>
            </a:xfrm>
            <a:custGeom>
              <a:avLst/>
              <a:gdLst/>
              <a:ahLst/>
              <a:cxnLst/>
              <a:rect l="l" t="t" r="r" b="b"/>
              <a:pathLst>
                <a:path w="2529005" h="124028">
                  <a:moveTo>
                    <a:pt x="41119" y="0"/>
                  </a:moveTo>
                  <a:lnTo>
                    <a:pt x="2487886" y="0"/>
                  </a:lnTo>
                  <a:cubicBezTo>
                    <a:pt x="2498791" y="0"/>
                    <a:pt x="2509250" y="4332"/>
                    <a:pt x="2516961" y="12043"/>
                  </a:cubicBezTo>
                  <a:cubicBezTo>
                    <a:pt x="2524673" y="19755"/>
                    <a:pt x="2529005" y="30214"/>
                    <a:pt x="2529005" y="41119"/>
                  </a:cubicBezTo>
                  <a:lnTo>
                    <a:pt x="2529005" y="82909"/>
                  </a:lnTo>
                  <a:cubicBezTo>
                    <a:pt x="2529005" y="93815"/>
                    <a:pt x="2524673" y="104273"/>
                    <a:pt x="2516961" y="111985"/>
                  </a:cubicBezTo>
                  <a:cubicBezTo>
                    <a:pt x="2509250" y="119696"/>
                    <a:pt x="2498791" y="124028"/>
                    <a:pt x="2487886" y="124028"/>
                  </a:cubicBezTo>
                  <a:lnTo>
                    <a:pt x="41119" y="124028"/>
                  </a:lnTo>
                  <a:cubicBezTo>
                    <a:pt x="30214" y="124028"/>
                    <a:pt x="19755" y="119696"/>
                    <a:pt x="12043" y="111985"/>
                  </a:cubicBezTo>
                  <a:cubicBezTo>
                    <a:pt x="4332" y="104273"/>
                    <a:pt x="0" y="93815"/>
                    <a:pt x="0" y="82909"/>
                  </a:cubicBezTo>
                  <a:lnTo>
                    <a:pt x="0" y="41119"/>
                  </a:lnTo>
                  <a:cubicBezTo>
                    <a:pt x="0" y="30214"/>
                    <a:pt x="4332" y="19755"/>
                    <a:pt x="12043" y="12043"/>
                  </a:cubicBezTo>
                  <a:cubicBezTo>
                    <a:pt x="19755" y="4332"/>
                    <a:pt x="30214" y="0"/>
                    <a:pt x="41119" y="0"/>
                  </a:cubicBezTo>
                  <a:close/>
                </a:path>
              </a:pathLst>
            </a:custGeom>
            <a:solidFill>
              <a:srgbClr val="3A8F3D"/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0D24C4C5-F84D-8DBF-FC19-4A60F2BC7429}"/>
                </a:ext>
              </a:extLst>
            </p:cNvPr>
            <p:cNvSpPr txBox="1"/>
            <p:nvPr/>
          </p:nvSpPr>
          <p:spPr>
            <a:xfrm>
              <a:off x="0" y="-47625"/>
              <a:ext cx="2529005" cy="1716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A3BF42B-F69D-A456-8EC9-7A87D9F64850}"/>
              </a:ext>
            </a:extLst>
          </p:cNvPr>
          <p:cNvSpPr/>
          <p:nvPr/>
        </p:nvSpPr>
        <p:spPr>
          <a:xfrm flipH="1">
            <a:off x="5946650" y="3724570"/>
            <a:ext cx="6320969" cy="3049867"/>
          </a:xfrm>
          <a:custGeom>
            <a:avLst/>
            <a:gdLst/>
            <a:ahLst/>
            <a:cxnLst/>
            <a:rect l="l" t="t" r="r" b="b"/>
            <a:pathLst>
              <a:path w="9481454" h="4574801">
                <a:moveTo>
                  <a:pt x="0" y="0"/>
                </a:moveTo>
                <a:lnTo>
                  <a:pt x="9481454" y="0"/>
                </a:lnTo>
                <a:lnTo>
                  <a:pt x="9481454" y="4574801"/>
                </a:lnTo>
                <a:lnTo>
                  <a:pt x="0" y="4574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FFAD49-E199-E1A6-73E2-8B2545E0A12B}"/>
              </a:ext>
            </a:extLst>
          </p:cNvPr>
          <p:cNvSpPr/>
          <p:nvPr/>
        </p:nvSpPr>
        <p:spPr>
          <a:xfrm>
            <a:off x="3044579" y="29334"/>
            <a:ext cx="6096000" cy="8751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Modern No. 20" panose="02070704070505020303" pitchFamily="18" charset="0"/>
                <a:ea typeface="DejaVu Serif Bold"/>
                <a:cs typeface="DejaVu Serif Bold"/>
                <a:sym typeface="DejaVu Serif Bold"/>
              </a:rPr>
              <a:t>UBND PHƯỜNG LONG BIÊN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Modern No. 20" panose="02070704070505020303" pitchFamily="18" charset="0"/>
                <a:ea typeface="DejaVu Serif Bold"/>
                <a:cs typeface="DejaVu Serif Bold"/>
                <a:sym typeface="DejaVu Serif Bold"/>
              </a:rPr>
              <a:t>TRƯỜNG MẦM NON HOA PHƯỢNG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3723A1-5924-DC6F-6AF5-E540A85343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19" y="904510"/>
            <a:ext cx="1276951" cy="12849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805AF8E-E10A-47D7-0202-3C2E7AEC855A}"/>
              </a:ext>
            </a:extLst>
          </p:cNvPr>
          <p:cNvSpPr/>
          <p:nvPr/>
        </p:nvSpPr>
        <p:spPr>
          <a:xfrm>
            <a:off x="1322710" y="2254310"/>
            <a:ext cx="953973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endParaRPr lang="vi-V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tài:Ôn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023"/>
              </a:lnSpc>
            </a:pP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Giáo</a:t>
            </a:r>
            <a:r>
              <a:rPr lang="en-US" sz="3600" dirty="0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viên</a:t>
            </a:r>
            <a:r>
              <a:rPr lang="en-US" sz="3600" dirty="0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: </a:t>
            </a: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Hoàng</a:t>
            </a:r>
            <a:r>
              <a:rPr lang="en-US" sz="3600" dirty="0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Thi</a:t>
            </a:r>
            <a:r>
              <a:rPr lang="en-US" sz="3600" dirty="0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Hoàn</a:t>
            </a:r>
            <a:endParaRPr lang="en-US" sz="3600" dirty="0">
              <a:solidFill>
                <a:srgbClr val="7030A0"/>
              </a:solidFill>
              <a:latin typeface="Edwardian Script ITC" panose="030303020407070D0804" pitchFamily="66" charset="0"/>
              <a:ea typeface="DejaVu Serif Bold" panose="020B0604020202020204" charset="0"/>
              <a:cs typeface="DejaVu Serif Bold" panose="020B0604020202020204" charset="0"/>
              <a:sym typeface="Dancing Script"/>
            </a:endParaRPr>
          </a:p>
        </p:txBody>
      </p:sp>
    </p:spTree>
    <p:extLst>
      <p:ext uri="{BB962C8B-B14F-4D97-AF65-F5344CB8AC3E}">
        <p14:creationId xmlns:p14="http://schemas.microsoft.com/office/powerpoint/2010/main" val="306725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0730" y="2418080"/>
            <a:ext cx="30364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0" y="2498105"/>
            <a:ext cx="4025246" cy="3761294"/>
          </a:xfrm>
          <a:custGeom>
            <a:avLst/>
            <a:gdLst/>
            <a:ahLst/>
            <a:cxnLst/>
            <a:rect l="l" t="t" r="r" b="b"/>
            <a:pathLst>
              <a:path w="5002772" h="4690099">
                <a:moveTo>
                  <a:pt x="0" y="0"/>
                </a:moveTo>
                <a:lnTo>
                  <a:pt x="5002773" y="0"/>
                </a:lnTo>
                <a:lnTo>
                  <a:pt x="5002773" y="4690099"/>
                </a:lnTo>
                <a:lnTo>
                  <a:pt x="0" y="469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61407" t="-110709" r="-65379" b="-31989"/>
            </a:stretch>
          </a:blipFill>
        </p:spPr>
      </p:sp>
    </p:spTree>
    <p:extLst>
      <p:ext uri="{BB962C8B-B14F-4D97-AF65-F5344CB8AC3E}">
        <p14:creationId xmlns:p14="http://schemas.microsoft.com/office/powerpoint/2010/main" val="400198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74314" y="1156729"/>
            <a:ext cx="1817125" cy="738539"/>
          </a:xfrm>
          <a:custGeom>
            <a:avLst/>
            <a:gdLst/>
            <a:ahLst/>
            <a:cxnLst/>
            <a:rect l="l" t="t" r="r" b="b"/>
            <a:pathLst>
              <a:path w="2725687" h="1107809">
                <a:moveTo>
                  <a:pt x="0" y="0"/>
                </a:moveTo>
                <a:lnTo>
                  <a:pt x="2725687" y="0"/>
                </a:lnTo>
                <a:lnTo>
                  <a:pt x="2725687" y="1107809"/>
                </a:lnTo>
                <a:lnTo>
                  <a:pt x="0" y="1107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591458" y="181328"/>
            <a:ext cx="1817125" cy="738539"/>
          </a:xfrm>
          <a:custGeom>
            <a:avLst/>
            <a:gdLst/>
            <a:ahLst/>
            <a:cxnLst/>
            <a:rect l="l" t="t" r="r" b="b"/>
            <a:pathLst>
              <a:path w="2725687" h="1107809">
                <a:moveTo>
                  <a:pt x="2725687" y="0"/>
                </a:moveTo>
                <a:lnTo>
                  <a:pt x="0" y="0"/>
                </a:lnTo>
                <a:lnTo>
                  <a:pt x="0" y="1107809"/>
                </a:lnTo>
                <a:lnTo>
                  <a:pt x="2725687" y="1107809"/>
                </a:lnTo>
                <a:lnTo>
                  <a:pt x="27256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744690" y="181328"/>
            <a:ext cx="1817125" cy="738539"/>
          </a:xfrm>
          <a:custGeom>
            <a:avLst/>
            <a:gdLst/>
            <a:ahLst/>
            <a:cxnLst/>
            <a:rect l="l" t="t" r="r" b="b"/>
            <a:pathLst>
              <a:path w="2725687" h="1107809">
                <a:moveTo>
                  <a:pt x="2725687" y="0"/>
                </a:moveTo>
                <a:lnTo>
                  <a:pt x="0" y="0"/>
                </a:lnTo>
                <a:lnTo>
                  <a:pt x="0" y="1107809"/>
                </a:lnTo>
                <a:lnTo>
                  <a:pt x="2725687" y="1107809"/>
                </a:lnTo>
                <a:lnTo>
                  <a:pt x="27256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33599" y="804497"/>
            <a:ext cx="1254971" cy="1988073"/>
          </a:xfrm>
          <a:custGeom>
            <a:avLst/>
            <a:gdLst/>
            <a:ahLst/>
            <a:cxnLst/>
            <a:rect l="l" t="t" r="r" b="b"/>
            <a:pathLst>
              <a:path w="1882456" h="2982109">
                <a:moveTo>
                  <a:pt x="0" y="0"/>
                </a:moveTo>
                <a:lnTo>
                  <a:pt x="1882456" y="0"/>
                </a:lnTo>
                <a:lnTo>
                  <a:pt x="1882456" y="2982108"/>
                </a:lnTo>
                <a:lnTo>
                  <a:pt x="0" y="2982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43805" y="301485"/>
            <a:ext cx="1035959" cy="1593783"/>
          </a:xfrm>
          <a:custGeom>
            <a:avLst/>
            <a:gdLst/>
            <a:ahLst/>
            <a:cxnLst/>
            <a:rect l="l" t="t" r="r" b="b"/>
            <a:pathLst>
              <a:path w="1553938" h="2390674">
                <a:moveTo>
                  <a:pt x="0" y="0"/>
                </a:moveTo>
                <a:lnTo>
                  <a:pt x="1553939" y="0"/>
                </a:lnTo>
                <a:lnTo>
                  <a:pt x="1553939" y="2390674"/>
                </a:lnTo>
                <a:lnTo>
                  <a:pt x="0" y="23906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6192" y="6677739"/>
            <a:ext cx="6401543" cy="313947"/>
            <a:chOff x="0" y="0"/>
            <a:chExt cx="2529005" cy="1240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9005" cy="124028"/>
            </a:xfrm>
            <a:custGeom>
              <a:avLst/>
              <a:gdLst/>
              <a:ahLst/>
              <a:cxnLst/>
              <a:rect l="l" t="t" r="r" b="b"/>
              <a:pathLst>
                <a:path w="2529005" h="124028">
                  <a:moveTo>
                    <a:pt x="41119" y="0"/>
                  </a:moveTo>
                  <a:lnTo>
                    <a:pt x="2487886" y="0"/>
                  </a:lnTo>
                  <a:cubicBezTo>
                    <a:pt x="2498791" y="0"/>
                    <a:pt x="2509250" y="4332"/>
                    <a:pt x="2516961" y="12043"/>
                  </a:cubicBezTo>
                  <a:cubicBezTo>
                    <a:pt x="2524673" y="19755"/>
                    <a:pt x="2529005" y="30214"/>
                    <a:pt x="2529005" y="41119"/>
                  </a:cubicBezTo>
                  <a:lnTo>
                    <a:pt x="2529005" y="82909"/>
                  </a:lnTo>
                  <a:cubicBezTo>
                    <a:pt x="2529005" y="93815"/>
                    <a:pt x="2524673" y="104273"/>
                    <a:pt x="2516961" y="111985"/>
                  </a:cubicBezTo>
                  <a:cubicBezTo>
                    <a:pt x="2509250" y="119696"/>
                    <a:pt x="2498791" y="124028"/>
                    <a:pt x="2487886" y="124028"/>
                  </a:cubicBezTo>
                  <a:lnTo>
                    <a:pt x="41119" y="124028"/>
                  </a:lnTo>
                  <a:cubicBezTo>
                    <a:pt x="30214" y="124028"/>
                    <a:pt x="19755" y="119696"/>
                    <a:pt x="12043" y="111985"/>
                  </a:cubicBezTo>
                  <a:cubicBezTo>
                    <a:pt x="4332" y="104273"/>
                    <a:pt x="0" y="93815"/>
                    <a:pt x="0" y="82909"/>
                  </a:cubicBezTo>
                  <a:lnTo>
                    <a:pt x="0" y="41119"/>
                  </a:lnTo>
                  <a:cubicBezTo>
                    <a:pt x="0" y="30214"/>
                    <a:pt x="4332" y="19755"/>
                    <a:pt x="12043" y="12043"/>
                  </a:cubicBezTo>
                  <a:cubicBezTo>
                    <a:pt x="19755" y="4332"/>
                    <a:pt x="30214" y="0"/>
                    <a:pt x="41119" y="0"/>
                  </a:cubicBezTo>
                  <a:close/>
                </a:path>
              </a:pathLst>
            </a:custGeom>
            <a:solidFill>
              <a:srgbClr val="3A8F3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529005" cy="1716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56926" y="3724570"/>
            <a:ext cx="6320969" cy="3049867"/>
          </a:xfrm>
          <a:custGeom>
            <a:avLst/>
            <a:gdLst/>
            <a:ahLst/>
            <a:cxnLst/>
            <a:rect l="l" t="t" r="r" b="b"/>
            <a:pathLst>
              <a:path w="9481454" h="4574801">
                <a:moveTo>
                  <a:pt x="0" y="0"/>
                </a:moveTo>
                <a:lnTo>
                  <a:pt x="9481454" y="0"/>
                </a:lnTo>
                <a:lnTo>
                  <a:pt x="9481454" y="4574801"/>
                </a:lnTo>
                <a:lnTo>
                  <a:pt x="0" y="45748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1085" y="115564"/>
            <a:ext cx="3108416" cy="1608605"/>
          </a:xfrm>
          <a:custGeom>
            <a:avLst/>
            <a:gdLst/>
            <a:ahLst/>
            <a:cxnLst/>
            <a:rect l="l" t="t" r="r" b="b"/>
            <a:pathLst>
              <a:path w="4662624" h="2412908">
                <a:moveTo>
                  <a:pt x="0" y="0"/>
                </a:moveTo>
                <a:lnTo>
                  <a:pt x="4662625" y="0"/>
                </a:lnTo>
                <a:lnTo>
                  <a:pt x="4662625" y="2412908"/>
                </a:lnTo>
                <a:lnTo>
                  <a:pt x="0" y="24129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7"/>
          <p:cNvGrpSpPr/>
          <p:nvPr/>
        </p:nvGrpSpPr>
        <p:grpSpPr>
          <a:xfrm>
            <a:off x="6055714" y="6682452"/>
            <a:ext cx="6401543" cy="313947"/>
            <a:chOff x="0" y="0"/>
            <a:chExt cx="2529005" cy="124028"/>
          </a:xfrm>
        </p:grpSpPr>
        <p:sp>
          <p:nvSpPr>
            <p:cNvPr id="17" name="Freeform 8"/>
            <p:cNvSpPr/>
            <p:nvPr/>
          </p:nvSpPr>
          <p:spPr>
            <a:xfrm>
              <a:off x="0" y="0"/>
              <a:ext cx="2529005" cy="124028"/>
            </a:xfrm>
            <a:custGeom>
              <a:avLst/>
              <a:gdLst/>
              <a:ahLst/>
              <a:cxnLst/>
              <a:rect l="l" t="t" r="r" b="b"/>
              <a:pathLst>
                <a:path w="2529005" h="124028">
                  <a:moveTo>
                    <a:pt x="41119" y="0"/>
                  </a:moveTo>
                  <a:lnTo>
                    <a:pt x="2487886" y="0"/>
                  </a:lnTo>
                  <a:cubicBezTo>
                    <a:pt x="2498791" y="0"/>
                    <a:pt x="2509250" y="4332"/>
                    <a:pt x="2516961" y="12043"/>
                  </a:cubicBezTo>
                  <a:cubicBezTo>
                    <a:pt x="2524673" y="19755"/>
                    <a:pt x="2529005" y="30214"/>
                    <a:pt x="2529005" y="41119"/>
                  </a:cubicBezTo>
                  <a:lnTo>
                    <a:pt x="2529005" y="82909"/>
                  </a:lnTo>
                  <a:cubicBezTo>
                    <a:pt x="2529005" y="93815"/>
                    <a:pt x="2524673" y="104273"/>
                    <a:pt x="2516961" y="111985"/>
                  </a:cubicBezTo>
                  <a:cubicBezTo>
                    <a:pt x="2509250" y="119696"/>
                    <a:pt x="2498791" y="124028"/>
                    <a:pt x="2487886" y="124028"/>
                  </a:cubicBezTo>
                  <a:lnTo>
                    <a:pt x="41119" y="124028"/>
                  </a:lnTo>
                  <a:cubicBezTo>
                    <a:pt x="30214" y="124028"/>
                    <a:pt x="19755" y="119696"/>
                    <a:pt x="12043" y="111985"/>
                  </a:cubicBezTo>
                  <a:cubicBezTo>
                    <a:pt x="4332" y="104273"/>
                    <a:pt x="0" y="93815"/>
                    <a:pt x="0" y="82909"/>
                  </a:cubicBezTo>
                  <a:lnTo>
                    <a:pt x="0" y="41119"/>
                  </a:lnTo>
                  <a:cubicBezTo>
                    <a:pt x="0" y="30214"/>
                    <a:pt x="4332" y="19755"/>
                    <a:pt x="12043" y="12043"/>
                  </a:cubicBezTo>
                  <a:cubicBezTo>
                    <a:pt x="19755" y="4332"/>
                    <a:pt x="30214" y="0"/>
                    <a:pt x="41119" y="0"/>
                  </a:cubicBezTo>
                  <a:close/>
                </a:path>
              </a:pathLst>
            </a:custGeom>
            <a:solidFill>
              <a:srgbClr val="3A8F3D"/>
            </a:solidFill>
          </p:spPr>
        </p:sp>
        <p:sp>
          <p:nvSpPr>
            <p:cNvPr id="18" name="TextBox 9"/>
            <p:cNvSpPr txBox="1"/>
            <p:nvPr/>
          </p:nvSpPr>
          <p:spPr>
            <a:xfrm>
              <a:off x="0" y="-47625"/>
              <a:ext cx="2529005" cy="1716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5" name="Freeform 10"/>
          <p:cNvSpPr/>
          <p:nvPr/>
        </p:nvSpPr>
        <p:spPr>
          <a:xfrm flipH="1">
            <a:off x="5946650" y="3724570"/>
            <a:ext cx="6320969" cy="3049867"/>
          </a:xfrm>
          <a:custGeom>
            <a:avLst/>
            <a:gdLst/>
            <a:ahLst/>
            <a:cxnLst/>
            <a:rect l="l" t="t" r="r" b="b"/>
            <a:pathLst>
              <a:path w="9481454" h="4574801">
                <a:moveTo>
                  <a:pt x="0" y="0"/>
                </a:moveTo>
                <a:lnTo>
                  <a:pt x="9481454" y="0"/>
                </a:lnTo>
                <a:lnTo>
                  <a:pt x="9481454" y="4574801"/>
                </a:lnTo>
                <a:lnTo>
                  <a:pt x="0" y="45748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3044579" y="29334"/>
            <a:ext cx="6096000" cy="8751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Modern No. 20" panose="02070704070505020303" pitchFamily="18" charset="0"/>
                <a:ea typeface="DejaVu Serif Bold"/>
                <a:cs typeface="DejaVu Serif Bold"/>
                <a:sym typeface="DejaVu Serif Bold"/>
              </a:rPr>
              <a:t>UBND QUẬN LONG BIÊN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Modern No. 20" panose="02070704070505020303" pitchFamily="18" charset="0"/>
                <a:ea typeface="DejaVu Serif Bold"/>
                <a:cs typeface="DejaVu Serif Bold"/>
                <a:sym typeface="DejaVu Serif Bold"/>
              </a:rPr>
              <a:t>TRƯỜNG MẦM NON HOA PHƯỢNG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19" y="904510"/>
            <a:ext cx="1276951" cy="12849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322710" y="2254310"/>
            <a:ext cx="953973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endParaRPr lang="vi-V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tài:Ôn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023"/>
              </a:lnSpc>
            </a:pP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Giáo</a:t>
            </a:r>
            <a:r>
              <a:rPr lang="en-US" sz="3600" dirty="0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viên</a:t>
            </a:r>
            <a:r>
              <a:rPr lang="en-US" sz="3600" dirty="0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: </a:t>
            </a: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Hoàng</a:t>
            </a:r>
            <a:r>
              <a:rPr lang="en-US" sz="3600" dirty="0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Thi</a:t>
            </a:r>
            <a:r>
              <a:rPr lang="en-US" sz="3600" dirty="0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Hoàn</a:t>
            </a:r>
            <a:endParaRPr lang="en-US" sz="3600" dirty="0">
              <a:solidFill>
                <a:srgbClr val="7030A0"/>
              </a:solidFill>
              <a:latin typeface="Edwardian Script ITC" panose="030303020407070D0804" pitchFamily="66" charset="0"/>
              <a:ea typeface="DejaVu Serif Bold" panose="020B0604020202020204" charset="0"/>
              <a:cs typeface="DejaVu Serif Bold" panose="020B0604020202020204" charset="0"/>
              <a:sym typeface="Dancing Script"/>
            </a:endParaRPr>
          </a:p>
        </p:txBody>
      </p:sp>
      <p:pic>
        <p:nvPicPr>
          <p:cNvPr id="12" name="nhac_doc_ve_doc_rap_cham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15" end="72272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34722" y="54203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8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390623" y="204260"/>
            <a:ext cx="4460240" cy="132392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636" y="3452231"/>
            <a:ext cx="2307217" cy="2307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4468" y="5759448"/>
            <a:ext cx="2309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Trò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chơi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tìm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hình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đúng</a:t>
            </a:r>
            <a:endParaRPr lang="vi-VN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4490" y="5759448"/>
            <a:ext cx="2710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Trò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chơi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hình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đúng</a:t>
            </a:r>
            <a:r>
              <a:rPr lang="en-US" b="1" dirty="0">
                <a:solidFill>
                  <a:srgbClr val="C00000"/>
                </a:solidFill>
              </a:rPr>
              <a:t> ở </a:t>
            </a:r>
            <a:r>
              <a:rPr lang="en-US" b="1" dirty="0" err="1">
                <a:solidFill>
                  <a:srgbClr val="C00000"/>
                </a:solidFill>
              </a:rPr>
              <a:t>đâu</a:t>
            </a:r>
            <a:r>
              <a:rPr lang="en-US" b="1" dirty="0">
                <a:solidFill>
                  <a:srgbClr val="C00000"/>
                </a:solidFill>
              </a:rPr>
              <a:t>?</a:t>
            </a:r>
            <a:endParaRPr lang="vi-VN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1370" y="5733412"/>
            <a:ext cx="218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Trò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chơi</a:t>
            </a:r>
            <a:r>
              <a:rPr lang="en-US" b="1" dirty="0">
                <a:solidFill>
                  <a:srgbClr val="00B050"/>
                </a:solidFill>
              </a:rPr>
              <a:t>: </a:t>
            </a:r>
            <a:r>
              <a:rPr lang="en-US" b="1" dirty="0" err="1">
                <a:solidFill>
                  <a:srgbClr val="00B050"/>
                </a:solidFill>
              </a:rPr>
              <a:t>Bé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tìm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hình</a:t>
            </a:r>
            <a:endParaRPr lang="vi-VN" b="1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44" y="3445427"/>
            <a:ext cx="2314021" cy="2314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55" y="3441883"/>
            <a:ext cx="2307218" cy="23072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6245" y="32761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LoveYou-Danbi-4455605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2960" y="6355080"/>
            <a:ext cx="406400" cy="406400"/>
          </a:xfrm>
          <a:prstGeom prst="rect">
            <a:avLst/>
          </a:prstGeom>
        </p:spPr>
      </p:pic>
      <p:sp>
        <p:nvSpPr>
          <p:cNvPr id="11" name="Freeform 2"/>
          <p:cNvSpPr/>
          <p:nvPr/>
        </p:nvSpPr>
        <p:spPr>
          <a:xfrm flipH="1">
            <a:off x="9502217" y="3441883"/>
            <a:ext cx="3094115" cy="3416117"/>
          </a:xfrm>
          <a:custGeom>
            <a:avLst/>
            <a:gdLst/>
            <a:ahLst/>
            <a:cxnLst/>
            <a:rect l="l" t="t" r="r" b="b"/>
            <a:pathLst>
              <a:path w="5112093" h="4742544">
                <a:moveTo>
                  <a:pt x="0" y="0"/>
                </a:moveTo>
                <a:lnTo>
                  <a:pt x="5112092" y="0"/>
                </a:lnTo>
                <a:lnTo>
                  <a:pt x="5112092" y="4742544"/>
                </a:lnTo>
                <a:lnTo>
                  <a:pt x="0" y="47425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2953" t="-118207" r="-63274" b="-47207"/>
            </a:stretch>
          </a:blipFill>
        </p:spPr>
      </p:sp>
    </p:spTree>
    <p:extLst>
      <p:ext uri="{BB962C8B-B14F-4D97-AF65-F5344CB8AC3E}">
        <p14:creationId xmlns:p14="http://schemas.microsoft.com/office/powerpoint/2010/main" val="110077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346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9129" y="1355116"/>
            <a:ext cx="9827523" cy="5653713"/>
            <a:chOff x="709129" y="1355116"/>
            <a:chExt cx="9827523" cy="5653713"/>
          </a:xfrm>
        </p:grpSpPr>
        <p:sp>
          <p:nvSpPr>
            <p:cNvPr id="4" name="Freeform 3"/>
            <p:cNvSpPr/>
            <p:nvPr/>
          </p:nvSpPr>
          <p:spPr>
            <a:xfrm flipH="1">
              <a:off x="709129" y="2573518"/>
              <a:ext cx="4494466" cy="4435311"/>
            </a:xfrm>
            <a:custGeom>
              <a:avLst/>
              <a:gdLst/>
              <a:ahLst/>
              <a:cxnLst/>
              <a:rect l="l" t="t" r="r" b="b"/>
              <a:pathLst>
                <a:path w="4416262" h="4631689">
                  <a:moveTo>
                    <a:pt x="0" y="0"/>
                  </a:moveTo>
                  <a:lnTo>
                    <a:pt x="4416262" y="0"/>
                  </a:lnTo>
                  <a:lnTo>
                    <a:pt x="4416262" y="4631689"/>
                  </a:lnTo>
                  <a:lnTo>
                    <a:pt x="0" y="4631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130016" t="-126275" r="-15910" b="-25090"/>
              </a:stretch>
            </a:blipFill>
          </p:spPr>
        </p:sp>
        <p:sp>
          <p:nvSpPr>
            <p:cNvPr id="5" name="Horizontal Scroll 4"/>
            <p:cNvSpPr/>
            <p:nvPr/>
          </p:nvSpPr>
          <p:spPr>
            <a:xfrm>
              <a:off x="3824768" y="1355116"/>
              <a:ext cx="6711884" cy="2142229"/>
            </a:xfrm>
            <a:prstGeom prst="horizont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929091" y="1737682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036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9129" y="1355116"/>
            <a:ext cx="9827523" cy="5653713"/>
            <a:chOff x="709129" y="1355116"/>
            <a:chExt cx="9827523" cy="5653713"/>
          </a:xfrm>
        </p:grpSpPr>
        <p:sp>
          <p:nvSpPr>
            <p:cNvPr id="4" name="Freeform 3"/>
            <p:cNvSpPr/>
            <p:nvPr/>
          </p:nvSpPr>
          <p:spPr>
            <a:xfrm flipH="1">
              <a:off x="709129" y="2573518"/>
              <a:ext cx="4494466" cy="4435311"/>
            </a:xfrm>
            <a:custGeom>
              <a:avLst/>
              <a:gdLst/>
              <a:ahLst/>
              <a:cxnLst/>
              <a:rect l="l" t="t" r="r" b="b"/>
              <a:pathLst>
                <a:path w="4416262" h="4631689">
                  <a:moveTo>
                    <a:pt x="0" y="0"/>
                  </a:moveTo>
                  <a:lnTo>
                    <a:pt x="4416262" y="0"/>
                  </a:lnTo>
                  <a:lnTo>
                    <a:pt x="4416262" y="4631689"/>
                  </a:lnTo>
                  <a:lnTo>
                    <a:pt x="0" y="4631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rcRect/>
              <a:stretch>
                <a:fillRect l="-130016" t="-126275" r="-15910" b="-25090"/>
              </a:stretch>
            </a:blipFill>
          </p:spPr>
        </p:sp>
        <p:sp>
          <p:nvSpPr>
            <p:cNvPr id="5" name="Horizontal Scroll 4"/>
            <p:cNvSpPr/>
            <p:nvPr/>
          </p:nvSpPr>
          <p:spPr>
            <a:xfrm>
              <a:off x="3824768" y="1355116"/>
              <a:ext cx="6711884" cy="2142229"/>
            </a:xfrm>
            <a:prstGeom prst="horizont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929091" y="1737682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videoplayback-_3_">
            <a:hlinkClick r:id="" action="ppaction://media"/>
            <a:extLst>
              <a:ext uri="{FF2B5EF4-FFF2-40B4-BE49-F238E27FC236}">
                <a16:creationId xmlns:a16="http://schemas.microsoft.com/office/drawing/2014/main" id="{0115A496-A003-DEA1-A644-51D4F6E102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46" end="5500.42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325487">
            <a:off x="7666923" y="57551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74314" y="1156729"/>
            <a:ext cx="1817125" cy="738539"/>
          </a:xfrm>
          <a:custGeom>
            <a:avLst/>
            <a:gdLst/>
            <a:ahLst/>
            <a:cxnLst/>
            <a:rect l="l" t="t" r="r" b="b"/>
            <a:pathLst>
              <a:path w="2725687" h="1107809">
                <a:moveTo>
                  <a:pt x="0" y="0"/>
                </a:moveTo>
                <a:lnTo>
                  <a:pt x="2725687" y="0"/>
                </a:lnTo>
                <a:lnTo>
                  <a:pt x="2725687" y="1107809"/>
                </a:lnTo>
                <a:lnTo>
                  <a:pt x="0" y="1107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591458" y="181328"/>
            <a:ext cx="1817125" cy="738539"/>
          </a:xfrm>
          <a:custGeom>
            <a:avLst/>
            <a:gdLst/>
            <a:ahLst/>
            <a:cxnLst/>
            <a:rect l="l" t="t" r="r" b="b"/>
            <a:pathLst>
              <a:path w="2725687" h="1107809">
                <a:moveTo>
                  <a:pt x="2725687" y="0"/>
                </a:moveTo>
                <a:lnTo>
                  <a:pt x="0" y="0"/>
                </a:lnTo>
                <a:lnTo>
                  <a:pt x="0" y="1107809"/>
                </a:lnTo>
                <a:lnTo>
                  <a:pt x="2725687" y="1107809"/>
                </a:lnTo>
                <a:lnTo>
                  <a:pt x="27256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744690" y="181328"/>
            <a:ext cx="1817125" cy="738539"/>
          </a:xfrm>
          <a:custGeom>
            <a:avLst/>
            <a:gdLst/>
            <a:ahLst/>
            <a:cxnLst/>
            <a:rect l="l" t="t" r="r" b="b"/>
            <a:pathLst>
              <a:path w="2725687" h="1107809">
                <a:moveTo>
                  <a:pt x="2725687" y="0"/>
                </a:moveTo>
                <a:lnTo>
                  <a:pt x="0" y="0"/>
                </a:lnTo>
                <a:lnTo>
                  <a:pt x="0" y="1107809"/>
                </a:lnTo>
                <a:lnTo>
                  <a:pt x="2725687" y="1107809"/>
                </a:lnTo>
                <a:lnTo>
                  <a:pt x="27256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33599" y="804497"/>
            <a:ext cx="1254971" cy="1988073"/>
          </a:xfrm>
          <a:custGeom>
            <a:avLst/>
            <a:gdLst/>
            <a:ahLst/>
            <a:cxnLst/>
            <a:rect l="l" t="t" r="r" b="b"/>
            <a:pathLst>
              <a:path w="1882456" h="2982109">
                <a:moveTo>
                  <a:pt x="0" y="0"/>
                </a:moveTo>
                <a:lnTo>
                  <a:pt x="1882456" y="0"/>
                </a:lnTo>
                <a:lnTo>
                  <a:pt x="1882456" y="2982108"/>
                </a:lnTo>
                <a:lnTo>
                  <a:pt x="0" y="2982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43805" y="301485"/>
            <a:ext cx="1035959" cy="1593783"/>
          </a:xfrm>
          <a:custGeom>
            <a:avLst/>
            <a:gdLst/>
            <a:ahLst/>
            <a:cxnLst/>
            <a:rect l="l" t="t" r="r" b="b"/>
            <a:pathLst>
              <a:path w="1553938" h="2390674">
                <a:moveTo>
                  <a:pt x="0" y="0"/>
                </a:moveTo>
                <a:lnTo>
                  <a:pt x="1553939" y="0"/>
                </a:lnTo>
                <a:lnTo>
                  <a:pt x="1553939" y="2390674"/>
                </a:lnTo>
                <a:lnTo>
                  <a:pt x="0" y="23906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6192" y="6677739"/>
            <a:ext cx="6401543" cy="313947"/>
            <a:chOff x="0" y="0"/>
            <a:chExt cx="2529005" cy="1240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9005" cy="124028"/>
            </a:xfrm>
            <a:custGeom>
              <a:avLst/>
              <a:gdLst/>
              <a:ahLst/>
              <a:cxnLst/>
              <a:rect l="l" t="t" r="r" b="b"/>
              <a:pathLst>
                <a:path w="2529005" h="124028">
                  <a:moveTo>
                    <a:pt x="41119" y="0"/>
                  </a:moveTo>
                  <a:lnTo>
                    <a:pt x="2487886" y="0"/>
                  </a:lnTo>
                  <a:cubicBezTo>
                    <a:pt x="2498791" y="0"/>
                    <a:pt x="2509250" y="4332"/>
                    <a:pt x="2516961" y="12043"/>
                  </a:cubicBezTo>
                  <a:cubicBezTo>
                    <a:pt x="2524673" y="19755"/>
                    <a:pt x="2529005" y="30214"/>
                    <a:pt x="2529005" y="41119"/>
                  </a:cubicBezTo>
                  <a:lnTo>
                    <a:pt x="2529005" y="82909"/>
                  </a:lnTo>
                  <a:cubicBezTo>
                    <a:pt x="2529005" y="93815"/>
                    <a:pt x="2524673" y="104273"/>
                    <a:pt x="2516961" y="111985"/>
                  </a:cubicBezTo>
                  <a:cubicBezTo>
                    <a:pt x="2509250" y="119696"/>
                    <a:pt x="2498791" y="124028"/>
                    <a:pt x="2487886" y="124028"/>
                  </a:cubicBezTo>
                  <a:lnTo>
                    <a:pt x="41119" y="124028"/>
                  </a:lnTo>
                  <a:cubicBezTo>
                    <a:pt x="30214" y="124028"/>
                    <a:pt x="19755" y="119696"/>
                    <a:pt x="12043" y="111985"/>
                  </a:cubicBezTo>
                  <a:cubicBezTo>
                    <a:pt x="4332" y="104273"/>
                    <a:pt x="0" y="93815"/>
                    <a:pt x="0" y="82909"/>
                  </a:cubicBezTo>
                  <a:lnTo>
                    <a:pt x="0" y="41119"/>
                  </a:lnTo>
                  <a:cubicBezTo>
                    <a:pt x="0" y="30214"/>
                    <a:pt x="4332" y="19755"/>
                    <a:pt x="12043" y="12043"/>
                  </a:cubicBezTo>
                  <a:cubicBezTo>
                    <a:pt x="19755" y="4332"/>
                    <a:pt x="30214" y="0"/>
                    <a:pt x="41119" y="0"/>
                  </a:cubicBezTo>
                  <a:close/>
                </a:path>
              </a:pathLst>
            </a:custGeom>
            <a:solidFill>
              <a:srgbClr val="3A8F3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529005" cy="1716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56926" y="3724570"/>
            <a:ext cx="6320969" cy="3049867"/>
          </a:xfrm>
          <a:custGeom>
            <a:avLst/>
            <a:gdLst/>
            <a:ahLst/>
            <a:cxnLst/>
            <a:rect l="l" t="t" r="r" b="b"/>
            <a:pathLst>
              <a:path w="9481454" h="4574801">
                <a:moveTo>
                  <a:pt x="0" y="0"/>
                </a:moveTo>
                <a:lnTo>
                  <a:pt x="9481454" y="0"/>
                </a:lnTo>
                <a:lnTo>
                  <a:pt x="9481454" y="4574801"/>
                </a:lnTo>
                <a:lnTo>
                  <a:pt x="0" y="45748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1085" y="115564"/>
            <a:ext cx="3108416" cy="1608605"/>
          </a:xfrm>
          <a:custGeom>
            <a:avLst/>
            <a:gdLst/>
            <a:ahLst/>
            <a:cxnLst/>
            <a:rect l="l" t="t" r="r" b="b"/>
            <a:pathLst>
              <a:path w="4662624" h="2412908">
                <a:moveTo>
                  <a:pt x="0" y="0"/>
                </a:moveTo>
                <a:lnTo>
                  <a:pt x="4662625" y="0"/>
                </a:lnTo>
                <a:lnTo>
                  <a:pt x="4662625" y="2412908"/>
                </a:lnTo>
                <a:lnTo>
                  <a:pt x="0" y="24129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7"/>
          <p:cNvGrpSpPr/>
          <p:nvPr/>
        </p:nvGrpSpPr>
        <p:grpSpPr>
          <a:xfrm>
            <a:off x="6055714" y="6682452"/>
            <a:ext cx="6401543" cy="313947"/>
            <a:chOff x="0" y="0"/>
            <a:chExt cx="2529005" cy="124028"/>
          </a:xfrm>
        </p:grpSpPr>
        <p:sp>
          <p:nvSpPr>
            <p:cNvPr id="17" name="Freeform 8"/>
            <p:cNvSpPr/>
            <p:nvPr/>
          </p:nvSpPr>
          <p:spPr>
            <a:xfrm>
              <a:off x="0" y="0"/>
              <a:ext cx="2529005" cy="124028"/>
            </a:xfrm>
            <a:custGeom>
              <a:avLst/>
              <a:gdLst/>
              <a:ahLst/>
              <a:cxnLst/>
              <a:rect l="l" t="t" r="r" b="b"/>
              <a:pathLst>
                <a:path w="2529005" h="124028">
                  <a:moveTo>
                    <a:pt x="41119" y="0"/>
                  </a:moveTo>
                  <a:lnTo>
                    <a:pt x="2487886" y="0"/>
                  </a:lnTo>
                  <a:cubicBezTo>
                    <a:pt x="2498791" y="0"/>
                    <a:pt x="2509250" y="4332"/>
                    <a:pt x="2516961" y="12043"/>
                  </a:cubicBezTo>
                  <a:cubicBezTo>
                    <a:pt x="2524673" y="19755"/>
                    <a:pt x="2529005" y="30214"/>
                    <a:pt x="2529005" y="41119"/>
                  </a:cubicBezTo>
                  <a:lnTo>
                    <a:pt x="2529005" y="82909"/>
                  </a:lnTo>
                  <a:cubicBezTo>
                    <a:pt x="2529005" y="93815"/>
                    <a:pt x="2524673" y="104273"/>
                    <a:pt x="2516961" y="111985"/>
                  </a:cubicBezTo>
                  <a:cubicBezTo>
                    <a:pt x="2509250" y="119696"/>
                    <a:pt x="2498791" y="124028"/>
                    <a:pt x="2487886" y="124028"/>
                  </a:cubicBezTo>
                  <a:lnTo>
                    <a:pt x="41119" y="124028"/>
                  </a:lnTo>
                  <a:cubicBezTo>
                    <a:pt x="30214" y="124028"/>
                    <a:pt x="19755" y="119696"/>
                    <a:pt x="12043" y="111985"/>
                  </a:cubicBezTo>
                  <a:cubicBezTo>
                    <a:pt x="4332" y="104273"/>
                    <a:pt x="0" y="93815"/>
                    <a:pt x="0" y="82909"/>
                  </a:cubicBezTo>
                  <a:lnTo>
                    <a:pt x="0" y="41119"/>
                  </a:lnTo>
                  <a:cubicBezTo>
                    <a:pt x="0" y="30214"/>
                    <a:pt x="4332" y="19755"/>
                    <a:pt x="12043" y="12043"/>
                  </a:cubicBezTo>
                  <a:cubicBezTo>
                    <a:pt x="19755" y="4332"/>
                    <a:pt x="30214" y="0"/>
                    <a:pt x="41119" y="0"/>
                  </a:cubicBezTo>
                  <a:close/>
                </a:path>
              </a:pathLst>
            </a:custGeom>
            <a:solidFill>
              <a:srgbClr val="3A8F3D"/>
            </a:solidFill>
          </p:spPr>
        </p:sp>
        <p:sp>
          <p:nvSpPr>
            <p:cNvPr id="18" name="TextBox 9"/>
            <p:cNvSpPr txBox="1"/>
            <p:nvPr/>
          </p:nvSpPr>
          <p:spPr>
            <a:xfrm>
              <a:off x="0" y="-47625"/>
              <a:ext cx="2529005" cy="1716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5" name="Freeform 10"/>
          <p:cNvSpPr/>
          <p:nvPr/>
        </p:nvSpPr>
        <p:spPr>
          <a:xfrm flipH="1">
            <a:off x="5946650" y="3724570"/>
            <a:ext cx="6320969" cy="3049867"/>
          </a:xfrm>
          <a:custGeom>
            <a:avLst/>
            <a:gdLst/>
            <a:ahLst/>
            <a:cxnLst/>
            <a:rect l="l" t="t" r="r" b="b"/>
            <a:pathLst>
              <a:path w="9481454" h="4574801">
                <a:moveTo>
                  <a:pt x="0" y="0"/>
                </a:moveTo>
                <a:lnTo>
                  <a:pt x="9481454" y="0"/>
                </a:lnTo>
                <a:lnTo>
                  <a:pt x="9481454" y="4574801"/>
                </a:lnTo>
                <a:lnTo>
                  <a:pt x="0" y="45748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3044579" y="29334"/>
            <a:ext cx="6096000" cy="8751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Modern No. 20" panose="02070704070505020303" pitchFamily="18" charset="0"/>
                <a:ea typeface="DejaVu Serif Bold"/>
                <a:cs typeface="DejaVu Serif Bold"/>
                <a:sym typeface="DejaVu Serif Bold"/>
              </a:rPr>
              <a:t>UBND QUẬN LONG BIÊN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Modern No. 20" panose="02070704070505020303" pitchFamily="18" charset="0"/>
                <a:ea typeface="DejaVu Serif Bold"/>
                <a:cs typeface="DejaVu Serif Bold"/>
                <a:sym typeface="DejaVu Serif Bold"/>
              </a:rPr>
              <a:t>TRƯỜNG MẦM NON HOA PHƯỢNG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19" y="904510"/>
            <a:ext cx="1276951" cy="12849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322710" y="2254310"/>
            <a:ext cx="953973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endParaRPr lang="vi-V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tài:Ôn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023"/>
              </a:lnSpc>
            </a:pP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Giáo</a:t>
            </a:r>
            <a:r>
              <a:rPr lang="en-US" sz="3600" dirty="0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viên</a:t>
            </a:r>
            <a:r>
              <a:rPr lang="en-US" sz="3600" dirty="0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: </a:t>
            </a: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Hoàng</a:t>
            </a:r>
            <a:r>
              <a:rPr lang="en-US" sz="3600" dirty="0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Thi</a:t>
            </a:r>
            <a:r>
              <a:rPr lang="en-US" sz="3600" dirty="0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Edwardian Script ITC" panose="030303020407070D0804" pitchFamily="66" charset="0"/>
                <a:ea typeface="DejaVu Serif Bold" panose="020B0604020202020204" charset="0"/>
                <a:cs typeface="DejaVu Serif Bold" panose="020B0604020202020204" charset="0"/>
                <a:sym typeface="Dancing Script"/>
              </a:rPr>
              <a:t>Hoàn</a:t>
            </a:r>
            <a:endParaRPr lang="en-US" sz="3600" dirty="0">
              <a:solidFill>
                <a:srgbClr val="7030A0"/>
              </a:solidFill>
              <a:latin typeface="Edwardian Script ITC" panose="030303020407070D0804" pitchFamily="66" charset="0"/>
              <a:ea typeface="DejaVu Serif Bold" panose="020B0604020202020204" charset="0"/>
              <a:cs typeface="DejaVu Serif Bold" panose="020B0604020202020204" charset="0"/>
              <a:sym typeface="Dancing Script"/>
            </a:endParaRPr>
          </a:p>
        </p:txBody>
      </p:sp>
      <p:pic>
        <p:nvPicPr>
          <p:cNvPr id="14" name="bh-các-hình_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60045" y="58927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3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22" end="6387.92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149</Words>
  <Application>Microsoft Office PowerPoint</Application>
  <PresentationFormat>Widescreen</PresentationFormat>
  <Paragraphs>32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Edwardian Script ITC</vt:lpstr>
      <vt:lpstr>Modern No. 20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Welcome</cp:lastModifiedBy>
  <cp:revision>19</cp:revision>
  <dcterms:created xsi:type="dcterms:W3CDTF">2025-11-01T15:21:22Z</dcterms:created>
  <dcterms:modified xsi:type="dcterms:W3CDTF">2025-12-05T11:27:43Z</dcterms:modified>
</cp:coreProperties>
</file>