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h ảnh dạy học\Hinh nen dep\SLGG_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10"/>
            <a:ext cx="9144000" cy="6858000"/>
          </a:xfrm>
          <a:prstGeom prst="rect">
            <a:avLst/>
          </a:prstGeom>
          <a:solidFill>
            <a:srgbClr val="00FF99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1752600" y="269876"/>
            <a:ext cx="601980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BIÊN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6191" y="2982913"/>
            <a:ext cx="6229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1" y="3525838"/>
            <a:ext cx="594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altLang="x-none" sz="2400" b="1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tuổi.</a:t>
            </a:r>
          </a:p>
          <a:p>
            <a:pPr>
              <a:buNone/>
            </a:pPr>
            <a:r>
              <a:rPr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 Bích Ngoan</a:t>
            </a:r>
          </a:p>
        </p:txBody>
      </p:sp>
      <p:pic>
        <p:nvPicPr>
          <p:cNvPr id="2" name="Picture 1" descr="lo go"/>
          <p:cNvPicPr>
            <a:picLocks noChangeAspect="1"/>
          </p:cNvPicPr>
          <p:nvPr/>
        </p:nvPicPr>
        <p:blipFill>
          <a:blip r:embed="rId3"/>
          <a:srcRect l="812" t="568"/>
          <a:stretch>
            <a:fillRect/>
          </a:stretch>
        </p:blipFill>
        <p:spPr>
          <a:xfrm>
            <a:off x="3657600" y="1152526"/>
            <a:ext cx="1654493" cy="17773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03435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c.Luyện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II.Chuẩn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6que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,2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2.Bài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vuông,hình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494</Words>
  <Application>Microsoft Office PowerPoint</Application>
  <PresentationFormat>On-screen Show 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huy_ctn</cp:lastModifiedBy>
  <cp:revision>37</cp:revision>
  <dcterms:created xsi:type="dcterms:W3CDTF">2006-08-16T00:00:00Z</dcterms:created>
  <dcterms:modified xsi:type="dcterms:W3CDTF">2025-10-07T03:02:27Z</dcterms:modified>
</cp:coreProperties>
</file>