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PHÒNG GIÁO DỤC VÀ ĐÀO TẠO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en-US" sz="2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TRƯỜNG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 NON HOA PHƯỢNG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G.V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2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307</Words>
  <Application>Microsoft Office PowerPoint</Application>
  <PresentationFormat>On-screen Show (4:3)</PresentationFormat>
  <Paragraphs>49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huy_ctn</cp:lastModifiedBy>
  <cp:revision>50</cp:revision>
  <dcterms:created xsi:type="dcterms:W3CDTF">2012-02-06T13:30:08Z</dcterms:created>
  <dcterms:modified xsi:type="dcterms:W3CDTF">2025-01-08T01:05:46Z</dcterms:modified>
</cp:coreProperties>
</file>