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4" r:id="rId14"/>
    <p:sldId id="276" r:id="rId15"/>
    <p:sldId id="278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7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D02E-D993-4EEB-991B-49C18CD10C6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E742-090C-421C-9ED6-75B6F2C9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7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media.vn/uploads/product/07_2014/t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18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894645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</a:rPr>
              <a:t>Phát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triển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ngôn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ngữ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931468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Thơ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Bé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Chúc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Tết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31393"/>
            <a:ext cx="5181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logo with a couple people and a flower&#10;&#10;Description automatically generated">
            <a:extLst>
              <a:ext uri="{FF2B5EF4-FFF2-40B4-BE49-F238E27FC236}">
                <a16:creationId xmlns:a16="http://schemas.microsoft.com/office/drawing/2014/main" id="{DCC8BB49-ADA8-43D5-943F-1C5F70844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88963"/>
            <a:ext cx="1196758" cy="990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1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3: Đàm thoại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" y="29718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Bé vừa nghe bài thơ gì?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364182" y="1143000"/>
            <a:ext cx="4800600" cy="990600"/>
          </a:xfrm>
          <a:prstGeom prst="cloudCallout">
            <a:avLst>
              <a:gd name="adj1" fmla="val -52691"/>
              <a:gd name="adj2" fmla="val 17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Bé chúc  Tết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83078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3: Đàm thoại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" y="29718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Hoa gì đặc trưng cho ngày tết?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1"/>
            <a:ext cx="4038600" cy="20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114800"/>
            <a:ext cx="4038599" cy="198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300643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Hoa đào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609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Hoa mai</a:t>
            </a:r>
          </a:p>
        </p:txBody>
      </p:sp>
      <p:cxnSp>
        <p:nvCxnSpPr>
          <p:cNvPr id="9" name="Straight Connector 8"/>
          <p:cNvCxnSpPr>
            <a:endCxn id="4" idx="3"/>
          </p:cNvCxnSpPr>
          <p:nvPr/>
        </p:nvCxnSpPr>
        <p:spPr>
          <a:xfrm flipH="1">
            <a:off x="4627418" y="2362200"/>
            <a:ext cx="477983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</p:cNvCxnSpPr>
          <p:nvPr/>
        </p:nvCxnSpPr>
        <p:spPr>
          <a:xfrm>
            <a:off x="4627418" y="3695700"/>
            <a:ext cx="477982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3: Đàm thoại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" y="29718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Bé chúc bà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364182" y="1143000"/>
            <a:ext cx="4800600" cy="1524000"/>
          </a:xfrm>
          <a:prstGeom prst="cloudCallout">
            <a:avLst>
              <a:gd name="adj1" fmla="val -52691"/>
              <a:gd name="adj2" fmla="val 17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Sống lâu trăm tuổi</a:t>
            </a:r>
          </a:p>
        </p:txBody>
      </p:sp>
      <p:pic>
        <p:nvPicPr>
          <p:cNvPr id="1028" name="Picture 4" descr="http://img.tuyentaphay.com/wp-content/uploads/2015/12/tuyen-tap-nhung-bai-tho-chuc-tet-ong-ba-hay-va-y-nghia-hinh-anh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038600"/>
            <a:ext cx="33147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3: Đàm thoại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" y="26670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Bé chúc bố mẹ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364182" y="1143000"/>
            <a:ext cx="4800600" cy="1524000"/>
          </a:xfrm>
          <a:prstGeom prst="cloudCallout">
            <a:avLst>
              <a:gd name="adj1" fmla="val -52691"/>
              <a:gd name="adj2" fmla="val 17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Vui vẻ, hạnh phúc</a:t>
            </a:r>
          </a:p>
        </p:txBody>
      </p:sp>
      <p:pic>
        <p:nvPicPr>
          <p:cNvPr id="2050" name="Picture 2" descr="http://muachung10.vcmedia.vn/thumb_w/640/i:gallery/2013/01/29/vhot8/Ao-dai-tre-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2" y="3124202"/>
            <a:ext cx="2379518" cy="37719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51912"/>
            <a:ext cx="2514600" cy="39346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3: Đàm thoại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" y="26670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Bé chúc cô chú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627418" y="914400"/>
            <a:ext cx="4800600" cy="1524000"/>
          </a:xfrm>
          <a:prstGeom prst="cloudCallout">
            <a:avLst>
              <a:gd name="adj1" fmla="val -52691"/>
              <a:gd name="adj2" fmla="val 17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Năm mới phát tài</a:t>
            </a:r>
          </a:p>
        </p:txBody>
      </p:sp>
      <p:pic>
        <p:nvPicPr>
          <p:cNvPr id="2050" name="Picture 2" descr="http://muachung10.vcmedia.vn/thumb_w/640/i:gallery/2013/01/29/vhot8/Ao-dai-tre-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2" y="3124202"/>
            <a:ext cx="2379518" cy="37719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ết quả hình ảnh cho hinh anh cap do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3" y="3238498"/>
            <a:ext cx="2305050" cy="361950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74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3: Đàm thoại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" y="26670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Bé chúc anh chị như thế nào?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6600" y="762000"/>
            <a:ext cx="5867400" cy="1524000"/>
          </a:xfrm>
          <a:prstGeom prst="cloudCallout">
            <a:avLst>
              <a:gd name="adj1" fmla="val -52691"/>
              <a:gd name="adj2" fmla="val 17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Chăm ngoan, học giỏi</a:t>
            </a:r>
          </a:p>
        </p:txBody>
      </p:sp>
      <p:pic>
        <p:nvPicPr>
          <p:cNvPr id="2050" name="Picture 2" descr="http://muachung10.vcmedia.vn/thumb_w/640/i:gallery/2013/01/29/vhot8/Ao-dai-tre-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2" y="3124202"/>
            <a:ext cx="2379518" cy="36645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s (16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3124202"/>
            <a:ext cx="2257425" cy="366452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6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ohal.com/wp-content/uploads/2015/12/%E1%BA%A3nh-%C4%91%E1%BB%99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9698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1: Trò chơi: “Đố bé biết!”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3434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910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6248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Mẹ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624839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Bé</a:t>
            </a:r>
          </a:p>
        </p:txBody>
      </p:sp>
    </p:spTree>
    <p:extLst>
      <p:ext uri="{BB962C8B-B14F-4D97-AF65-F5344CB8AC3E}">
        <p14:creationId xmlns:p14="http://schemas.microsoft.com/office/powerpoint/2010/main" val="1823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9698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1: Trò chơi: “Đố bé biết!”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0885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Ông Bà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624839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Bố Mẹ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2"/>
            <a:ext cx="4191000" cy="51053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914402"/>
            <a:ext cx="4343400" cy="51053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90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9698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1: Trò chơi: “Đố bé biết!”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248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Cô Chú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624839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Anh Chị</a:t>
            </a:r>
          </a:p>
        </p:txBody>
      </p:sp>
      <p:pic>
        <p:nvPicPr>
          <p:cNvPr id="10" name="Picture 9" descr="Kết quả hình ảnh cho hinh anh cap do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419600" cy="541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ages (16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865908"/>
            <a:ext cx="4267200" cy="5153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55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9698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1: Trò chơi: “Đố bé biết!”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248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Hoa Đào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624839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Hoa Mai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14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86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5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Hoạt động 2- Đọc Thơ</a:t>
            </a:r>
            <a:br>
              <a:rPr lang="en-US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700" b="1">
                <a:solidFill>
                  <a:srgbClr val="FF0000"/>
                </a:solidFill>
              </a:rPr>
              <a:t>Bé Chúc Tết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2524" y="1574631"/>
            <a:ext cx="608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Tết</a:t>
            </a:r>
            <a:r>
              <a:rPr lang="en-US" sz="5400" b="1">
                <a:solidFill>
                  <a:srgbClr val="FF0000"/>
                </a:solidFill>
              </a:rPr>
              <a:t>, Tết, Tết, Tết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29345"/>
            <a:ext cx="1695450" cy="1233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29000" y="2819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đi chợ tết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9309" y="4365714"/>
            <a:ext cx="1695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Mua</a:t>
            </a:r>
          </a:p>
        </p:txBody>
      </p:sp>
      <p:pic>
        <p:nvPicPr>
          <p:cNvPr id="1028" name="Picture 4" descr="http://muachung10.vcmedia.vn/thumb_w/640/i:gallery/2014/01/17/wzoge/Ao-khoac-bong-in-hinh-ngo-nghinh-cho-be-y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52" y="4137931"/>
            <a:ext cx="1884218" cy="12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7127" y="4365714"/>
            <a:ext cx="1489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cho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3931612"/>
            <a:ext cx="1828800" cy="13238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5687291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Đón mùa xuân sang</a:t>
            </a:r>
          </a:p>
        </p:txBody>
      </p:sp>
    </p:spTree>
    <p:extLst>
      <p:ext uri="{BB962C8B-B14F-4D97-AF65-F5344CB8AC3E}">
        <p14:creationId xmlns:p14="http://schemas.microsoft.com/office/powerpoint/2010/main" val="23558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216" y="1524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Tết đến thật rồi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8298" y="116541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Vui thật là vui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71" y="2514600"/>
            <a:ext cx="2667000" cy="1752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05" y="2514600"/>
            <a:ext cx="2566556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30925" y="4530436"/>
            <a:ext cx="6217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Nở tung khắp trời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0925" y="5562600"/>
            <a:ext cx="6470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>
                <a:solidFill>
                  <a:srgbClr val="FF0000"/>
                </a:solidFill>
              </a:rPr>
              <a:t>Năm mới đã đến</a:t>
            </a:r>
          </a:p>
        </p:txBody>
      </p:sp>
    </p:spTree>
    <p:extLst>
      <p:ext uri="{BB962C8B-B14F-4D97-AF65-F5344CB8AC3E}">
        <p14:creationId xmlns:p14="http://schemas.microsoft.com/office/powerpoint/2010/main" val="9948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818" y="2286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3691" y="575468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chúc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4" y="228600"/>
            <a:ext cx="1981200" cy="13716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3330"/>
            <a:ext cx="2362200" cy="14339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85454" y="1828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Sống lâu trăm tuổi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0" y="2923309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6" y="2844463"/>
            <a:ext cx="23622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16037" y="3223830"/>
            <a:ext cx="1814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chúc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0873" y="4495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Vui vẻ, hạnh phúc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5410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4" y="5715000"/>
            <a:ext cx="23717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5" y="5382491"/>
            <a:ext cx="2257681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3679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Năm mới phát tài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56942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5982" y="207654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chúc</a:t>
            </a:r>
          </a:p>
        </p:txBody>
      </p:sp>
      <p:pic>
        <p:nvPicPr>
          <p:cNvPr id="11" name="Picture 10" descr="images (16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299364" y="1593273"/>
            <a:ext cx="2209800" cy="1498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0764" y="3352800"/>
            <a:ext cx="818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Chăm ngoan, học giỏi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4516076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Chúc cho cả nhà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5562600"/>
            <a:ext cx="748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Mạnh khoẻ, yên vui.</a:t>
            </a:r>
          </a:p>
        </p:txBody>
      </p:sp>
    </p:spTree>
    <p:extLst>
      <p:ext uri="{BB962C8B-B14F-4D97-AF65-F5344CB8AC3E}">
        <p14:creationId xmlns:p14="http://schemas.microsoft.com/office/powerpoint/2010/main" val="1779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261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Hoạt động 1: Trò chơi: “Đố bé biết!”</vt:lpstr>
      <vt:lpstr>Hoạt động 1: Trò chơi: “Đố bé biết!”</vt:lpstr>
      <vt:lpstr>Hoạt động 1: Trò chơi: “Đố bé biết!”</vt:lpstr>
      <vt:lpstr>Hoạt động 1: Trò chơi: “Đố bé biết!”</vt:lpstr>
      <vt:lpstr>Hoạt động 2- Đọc Thơ  Bé Chúc Tết</vt:lpstr>
      <vt:lpstr>PowerPoint Presentation</vt:lpstr>
      <vt:lpstr>PowerPoint Presentation</vt:lpstr>
      <vt:lpstr>PowerPoint Presentation</vt:lpstr>
      <vt:lpstr>Hoạt động 3: Đàm thoại</vt:lpstr>
      <vt:lpstr>Hoạt động 3: Đàm thoại</vt:lpstr>
      <vt:lpstr>Hoạt động 3: Đàm thoại</vt:lpstr>
      <vt:lpstr>Hoạt động 3: Đàm thoại</vt:lpstr>
      <vt:lpstr>Hoạt động 3: Đàm thoại</vt:lpstr>
      <vt:lpstr>Hoạt động 3: Đàm thoại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33</cp:revision>
  <dcterms:created xsi:type="dcterms:W3CDTF">2015-12-30T08:48:20Z</dcterms:created>
  <dcterms:modified xsi:type="dcterms:W3CDTF">2025-02-14T23:46:24Z</dcterms:modified>
</cp:coreProperties>
</file>