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6" r:id="rId3"/>
  </p:sldMasterIdLst>
  <p:sldIdLst>
    <p:sldId id="258" r:id="rId4"/>
    <p:sldId id="288" r:id="rId5"/>
    <p:sldId id="289" r:id="rId6"/>
    <p:sldId id="273" r:id="rId7"/>
    <p:sldId id="295" r:id="rId8"/>
    <p:sldId id="285" r:id="rId9"/>
    <p:sldId id="297" r:id="rId10"/>
    <p:sldId id="293" r:id="rId11"/>
    <p:sldId id="294" r:id="rId12"/>
    <p:sldId id="291" r:id="rId13"/>
    <p:sldId id="292" r:id="rId14"/>
    <p:sldId id="296" r:id="rId15"/>
  </p:sldIdLst>
  <p:sldSz cx="18288000" cy="10287000"/>
  <p:notesSz cx="6858000" cy="9144000"/>
  <p:embeddedFontLst>
    <p:embeddedFont>
      <p:font typeface="#9Slide07 Itim" panose="020B0604020202020204" charset="-34"/>
      <p:regular r:id="rId16"/>
    </p:embeddedFont>
    <p:embeddedFont>
      <p:font typeface="宋体" panose="02010600030101010101" pitchFamily="2" charset="-122"/>
      <p:regular r:id="rId17"/>
    </p:embeddedFont>
    <p:embeddedFont>
      <p:font typeface="#9Slide04 Trirong SemiBold" panose="020B0604020202020204" charset="-34"/>
      <p:bold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ropika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45A12"/>
    <a:srgbClr val="ED8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60" d="100"/>
          <a:sy n="60" d="100"/>
        </p:scale>
        <p:origin x="59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D739-500D-45B9-8FE5-A64800580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627C6-FF40-4378-ADE4-36B07D711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3DD6C-9E42-4ADA-8409-17F39C80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5A33D-D00E-434A-B15B-5C5AFFD87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D7DA4-F3BB-436B-B03C-E57311AA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77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32C5F-7BEE-4684-AF61-F6D5F113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AA884-EFE4-4FCC-A2F4-0E423E4CA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FC280-7150-4415-B216-2D3B966E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369F2-E298-4BBA-815C-011105BE3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D1DBF-431B-4F0C-939D-1D7F11DA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71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989E-4C5D-486D-AA97-C3466662E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8B20E-3CD7-454A-858A-B7901720B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07D95-284F-4AB1-86F5-BCC1A93A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114F5-197C-472A-BBAD-D3CBC902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D2AA4-21F0-420B-A047-EAB86AA7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798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07CB2-934B-4332-9F7F-441CC6B0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F30B1-0259-480F-93AE-48E457D4D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0E0CA-376A-4483-AEEA-DCA7CCAC2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9ABF4-A464-4C28-9AAE-C6128C5E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CB8C6-C369-4BAE-9F03-4FC20C1BB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2DD64-05FA-4AA3-AD1A-0220B820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6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718ED-06C1-4C55-BC51-606B4B64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DD1A-5BE1-4461-ABF2-D9203EDB6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BFAB4-1269-4BA8-ACDF-9C28F48EB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F4E50-39CD-423C-87A1-3963E5EFA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D82A-D492-494C-A4F2-1A74A3C6F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F9DFF4-5271-429E-8A60-CDE45D9DA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25F65-71A0-45D4-8239-FDD73516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F92A15-0684-48F8-BB01-C8FD3E19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29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BDF9-FE8A-4326-B535-CE00FAC7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4BFFA-258E-4150-87A8-49E358F3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FFFB1-47E7-4DE7-8576-5764E4F03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FE1681-9F08-4285-821E-F2F2705E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574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B730DB-70AA-4B48-ABED-1935C7B16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A98EB-49DF-4B7C-9857-0F79697D8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E6711-CC5A-4D66-ACFC-F4C1FE2C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819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594A2-2567-47B8-A63E-77B5CE68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49089-F778-43C6-81B6-77F12C43E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912E6-1034-4057-BC95-301DC0AFE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12D40-F3DD-4DD9-8B6D-CE05E358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60542-AF21-4D21-8101-67CD0740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45EE2-8C06-4A3A-B573-EE8565A3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4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B83F5-15AA-4708-954E-892FB5FC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1B0216-C8EF-4B90-961A-F83699671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8E309-9254-4B8F-8355-F18C474E7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24B65-7CE6-4443-ABAC-87C60B64E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4E3C5-0605-498F-A792-603A23BC2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290-2761-4061-8C8E-107A80C40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61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D3F7-F725-4262-AF6E-82451D6A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816C8D-89EC-41C0-966E-B920C2601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91DCD-1202-43C8-A2D7-3E23398E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1E729-0BA6-456B-A5F9-6053485FB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02A3A-E746-4507-9585-A5450EDE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65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AA4307-1415-4169-9B45-5AD96F5E2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E2866D-B6B4-473A-9F19-8AB6E16A7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1EAD1-6FF3-4C9C-86DF-3653B4C0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96CBD-9BE3-4C6F-B52C-ECAF26839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0C537-C4ED-4F99-9A91-23186094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6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37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85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28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48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39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98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9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50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12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44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8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436B6-7AF0-4086-9B7F-4C992349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4B287-5C71-48F0-8705-39056DFE2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9F8DF-4B41-485E-8EE2-0C07BBC37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B8A82-28F7-42DD-8644-231E5792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7026D-407E-4387-98A2-8C6758D40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44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2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5.png"/><Relationship Id="rId18" Type="http://schemas.openxmlformats.org/officeDocument/2006/relationships/image" Target="../media/image56.sv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12" Type="http://schemas.openxmlformats.org/officeDocument/2006/relationships/image" Target="../media/image48.svg"/><Relationship Id="rId17" Type="http://schemas.openxmlformats.org/officeDocument/2006/relationships/image" Target="../media/image7.png"/><Relationship Id="rId2" Type="http://schemas.microsoft.com/office/2007/relationships/media" Target="../media/media1.m4a"/><Relationship Id="rId16" Type="http://schemas.openxmlformats.org/officeDocument/2006/relationships/image" Target="../media/image52.svg"/><Relationship Id="rId1" Type="http://schemas.openxmlformats.org/officeDocument/2006/relationships/tags" Target="../tags/tag1.xml"/><Relationship Id="rId6" Type="http://schemas.openxmlformats.org/officeDocument/2006/relationships/image" Target="../media/image42.sv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23" Type="http://schemas.openxmlformats.org/officeDocument/2006/relationships/image" Target="../media/image9.png"/><Relationship Id="rId10" Type="http://schemas.openxmlformats.org/officeDocument/2006/relationships/image" Target="../media/image46.sv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50.svg"/><Relationship Id="rId22" Type="http://schemas.openxmlformats.org/officeDocument/2006/relationships/image" Target="../media/image5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8.png"/><Relationship Id="rId3" Type="http://schemas.openxmlformats.org/officeDocument/2006/relationships/video" Target="../media/media7.mp4"/><Relationship Id="rId7" Type="http://schemas.openxmlformats.org/officeDocument/2006/relationships/image" Target="../media/image17.jpg"/><Relationship Id="rId12" Type="http://schemas.openxmlformats.org/officeDocument/2006/relationships/image" Target="../media/image11.png"/><Relationship Id="rId2" Type="http://schemas.microsoft.com/office/2007/relationships/media" Target="../media/media7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9.xml"/><Relationship Id="rId11" Type="http://schemas.microsoft.com/office/2007/relationships/hdphoto" Target="../media/hdphoto1.wdp"/><Relationship Id="rId5" Type="http://schemas.openxmlformats.org/officeDocument/2006/relationships/audio" Target="../media/media10.m4a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microsoft.com/office/2007/relationships/media" Target="../media/media10.m4a"/><Relationship Id="rId9" Type="http://schemas.microsoft.com/office/2007/relationships/hdphoto" Target="../media/hdphoto3.wdp"/><Relationship Id="rId1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gif"/><Relationship Id="rId3" Type="http://schemas.openxmlformats.org/officeDocument/2006/relationships/video" Target="../media/media7.mp4"/><Relationship Id="rId7" Type="http://schemas.openxmlformats.org/officeDocument/2006/relationships/image" Target="../media/image17.jpg"/><Relationship Id="rId12" Type="http://schemas.openxmlformats.org/officeDocument/2006/relationships/image" Target="../media/image18.png"/><Relationship Id="rId2" Type="http://schemas.microsoft.com/office/2007/relationships/media" Target="../media/media7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9.xml"/><Relationship Id="rId11" Type="http://schemas.microsoft.com/office/2007/relationships/hdphoto" Target="../media/hdphoto2.wdp"/><Relationship Id="rId5" Type="http://schemas.openxmlformats.org/officeDocument/2006/relationships/audio" Target="../media/media11.m4a"/><Relationship Id="rId10" Type="http://schemas.openxmlformats.org/officeDocument/2006/relationships/image" Target="../media/image20.png"/><Relationship Id="rId4" Type="http://schemas.microsoft.com/office/2007/relationships/media" Target="../media/media11.m4a"/><Relationship Id="rId9" Type="http://schemas.microsoft.com/office/2007/relationships/hdphoto" Target="../media/hdphoto1.wdp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7.svg"/><Relationship Id="rId4" Type="http://schemas.openxmlformats.org/officeDocument/2006/relationships/image" Target="../media/image14.png"/><Relationship Id="rId9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7.svg"/><Relationship Id="rId4" Type="http://schemas.openxmlformats.org/officeDocument/2006/relationships/image" Target="../media/image14.png"/><Relationship Id="rId9" Type="http://schemas.openxmlformats.org/officeDocument/2006/relationships/image" Target="../media/image8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7.mp4"/><Relationship Id="rId7" Type="http://schemas.openxmlformats.org/officeDocument/2006/relationships/image" Target="../media/image17.jpg"/><Relationship Id="rId2" Type="http://schemas.microsoft.com/office/2007/relationships/media" Target="../media/media7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9.xml"/><Relationship Id="rId5" Type="http://schemas.openxmlformats.org/officeDocument/2006/relationships/audio" Target="../media/media8.m4a"/><Relationship Id="rId10" Type="http://schemas.openxmlformats.org/officeDocument/2006/relationships/image" Target="../media/image9.png"/><Relationship Id="rId4" Type="http://schemas.microsoft.com/office/2007/relationships/media" Target="../media/media8.m4a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7.mp4"/><Relationship Id="rId7" Type="http://schemas.openxmlformats.org/officeDocument/2006/relationships/image" Target="../media/image17.jpg"/><Relationship Id="rId12" Type="http://schemas.openxmlformats.org/officeDocument/2006/relationships/image" Target="../media/image9.png"/><Relationship Id="rId2" Type="http://schemas.microsoft.com/office/2007/relationships/media" Target="../media/media7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9.gif"/><Relationship Id="rId5" Type="http://schemas.openxmlformats.org/officeDocument/2006/relationships/audio" Target="../media/media9.m4a"/><Relationship Id="rId10" Type="http://schemas.openxmlformats.org/officeDocument/2006/relationships/image" Target="../media/image18.png"/><Relationship Id="rId4" Type="http://schemas.microsoft.com/office/2007/relationships/media" Target="../media/media9.m4a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76253">
            <a:off x="947735" y="933157"/>
            <a:ext cx="16848347" cy="8280673"/>
            <a:chOff x="0" y="0"/>
            <a:chExt cx="3527991" cy="2417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7991" cy="2417909"/>
            </a:xfrm>
            <a:custGeom>
              <a:avLst/>
              <a:gdLst/>
              <a:ahLst/>
              <a:cxnLst/>
              <a:rect l="l" t="t" r="r" b="b"/>
              <a:pathLst>
                <a:path w="3527991" h="2417909">
                  <a:moveTo>
                    <a:pt x="0" y="0"/>
                  </a:moveTo>
                  <a:lnTo>
                    <a:pt x="3527991" y="0"/>
                  </a:lnTo>
                  <a:lnTo>
                    <a:pt x="3527991" y="2417909"/>
                  </a:lnTo>
                  <a:lnTo>
                    <a:pt x="0" y="2417909"/>
                  </a:lnTo>
                  <a:close/>
                </a:path>
              </a:pathLst>
            </a:custGeom>
            <a:solidFill>
              <a:srgbClr val="F4BE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15004" y="303682"/>
            <a:ext cx="15240000" cy="9829800"/>
            <a:chOff x="0" y="0"/>
            <a:chExt cx="3527991" cy="24179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27991" cy="2417909"/>
            </a:xfrm>
            <a:custGeom>
              <a:avLst/>
              <a:gdLst/>
              <a:ahLst/>
              <a:cxnLst/>
              <a:rect l="l" t="t" r="r" b="b"/>
              <a:pathLst>
                <a:path w="3527991" h="2417909">
                  <a:moveTo>
                    <a:pt x="0" y="0"/>
                  </a:moveTo>
                  <a:lnTo>
                    <a:pt x="3527991" y="0"/>
                  </a:lnTo>
                  <a:lnTo>
                    <a:pt x="3527991" y="2417909"/>
                  </a:lnTo>
                  <a:lnTo>
                    <a:pt x="0" y="2417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40338">
            <a:off x="15059889" y="602476"/>
            <a:ext cx="2120324" cy="7324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29662">
            <a:off x="495664" y="3813442"/>
            <a:ext cx="1752382" cy="11342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50636" y="352312"/>
            <a:ext cx="2027715" cy="19576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700904" y="8967584"/>
            <a:ext cx="1098113" cy="11983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20647">
            <a:off x="16959382" y="4557383"/>
            <a:ext cx="1033876" cy="13223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120051" y="9438597"/>
            <a:ext cx="2278498" cy="4215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23301">
            <a:off x="12928854" y="5129205"/>
            <a:ext cx="5528502" cy="524705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18970" y="1053959"/>
            <a:ext cx="7229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MẦM NON HOA </a:t>
            </a:r>
            <a:r>
              <a:rPr lang="en-US" sz="2800" b="1" dirty="0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MỘC LAN</a:t>
            </a:r>
            <a:endParaRPr lang="en-US" sz="28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58909" y="492569"/>
            <a:ext cx="9775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PHÒNG GIÁO DỤC VÀ ĐÀO TẠO QUẬN LONG BIÊN</a:t>
            </a:r>
            <a:endParaRPr lang="en-US" sz="28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29587" y="3691026"/>
            <a:ext cx="8684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LĨNH VỰC </a:t>
            </a:r>
            <a:r>
              <a:rPr lang="en-GB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PHÁT TRIỂN NHẬN THỨC 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86405" y="6454547"/>
            <a:ext cx="6454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28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Lứa</a:t>
            </a:r>
            <a:r>
              <a:rPr lang="en-GB" sz="28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tuổi</a:t>
            </a:r>
            <a:r>
              <a:rPr lang="en-GB" sz="28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: </a:t>
            </a:r>
            <a:r>
              <a:rPr lang="en-GB" sz="28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Mẫu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giáo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nhỡ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( 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4-5 </a:t>
            </a:r>
            <a:r>
              <a:rPr lang="en-GB" sz="28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tuổi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)</a:t>
            </a:r>
            <a:endParaRPr lang="en-US" sz="2800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36698" y="7810562"/>
            <a:ext cx="5094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2800" b="1" i="1" dirty="0" err="1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Giáo</a:t>
            </a:r>
            <a:r>
              <a:rPr lang="en-GB" sz="2800" b="1" i="1" dirty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 </a:t>
            </a:r>
            <a:r>
              <a:rPr lang="en-GB" sz="2800" b="1" i="1" dirty="0" err="1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viên</a:t>
            </a:r>
            <a:r>
              <a:rPr lang="en-GB" sz="2800" b="1" i="1" dirty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: </a:t>
            </a:r>
            <a:r>
              <a:rPr lang="en-GB" sz="2800" b="1" i="1" dirty="0" err="1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Đỗ</a:t>
            </a:r>
            <a:r>
              <a:rPr lang="en-GB" sz="2800" b="1" i="1" dirty="0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 </a:t>
            </a:r>
            <a:r>
              <a:rPr lang="en-GB" sz="2800" b="1" i="1" dirty="0" err="1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Thị</a:t>
            </a:r>
            <a:r>
              <a:rPr lang="en-GB" sz="2800" b="1" i="1" dirty="0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 Kim </a:t>
            </a:r>
            <a:r>
              <a:rPr lang="en-GB" sz="2800" b="1" i="1" dirty="0" err="1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Ngân</a:t>
            </a:r>
            <a:endParaRPr lang="en-US" sz="2800" b="1" i="1" dirty="0">
              <a:solidFill>
                <a:prstClr val="black"/>
              </a:solidFill>
              <a:latin typeface="#9Slide04 Trirong SemiBold" panose="00000700000000000000" pitchFamily="2" charset="-34"/>
              <a:ea typeface="宋体" pitchFamily="2" charset="-122"/>
              <a:cs typeface="#9Slide04 Trirong SemiBold" panose="00000700000000000000" pitchFamily="2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09341" y="4695698"/>
            <a:ext cx="98812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CHẮP GHÉP CÁC HÌNH HỌC ĐỂ TẠO THÀNH </a:t>
            </a:r>
          </a:p>
          <a:p>
            <a:pPr algn="ctr" defTabSz="685800"/>
            <a:r>
              <a:rPr lang="en-GB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BỨC TRANH ĐƠN GIẢN  </a:t>
            </a:r>
            <a:endParaRPr lang="en-GB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  <a:p>
            <a:pPr algn="ctr" defTabSz="685800"/>
            <a:r>
              <a:rPr lang="en-GB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                          </a:t>
            </a:r>
            <a:endParaRPr lang="en-US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48086" y="5048916"/>
            <a:ext cx="1467367" cy="158206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67"/>
    </mc:Choice>
    <mc:Fallback xmlns="">
      <p:transition spd="slow" advTm="29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11111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07407E-6 L 3.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3.33333E-6 L -4.58333E-6 -0.07223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509365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7200" b="1" dirty="0">
                <a:solidFill>
                  <a:srgbClr val="002060"/>
                </a:solidFill>
                <a:latin typeface="Arial" panose="020B0604020202020204" pitchFamily="34" charset="0"/>
              </a:rPr>
              <a:t>C</a:t>
            </a:r>
            <a:endParaRPr lang="en-US" sz="72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90959" y="423018"/>
            <a:ext cx="4684541" cy="325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Isosceles Triangle 25"/>
          <p:cNvSpPr/>
          <p:nvPr/>
        </p:nvSpPr>
        <p:spPr>
          <a:xfrm rot="16200000">
            <a:off x="7546387" y="2308274"/>
            <a:ext cx="1519443" cy="843926"/>
          </a:xfrm>
          <a:prstGeom prst="triangle">
            <a:avLst/>
          </a:prstGeom>
          <a:solidFill>
            <a:srgbClr val="1565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06108" y="860611"/>
            <a:ext cx="1940723" cy="8862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9333230" y="2199784"/>
            <a:ext cx="1827201" cy="106090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0573" y="5123543"/>
            <a:ext cx="6705600" cy="3495655"/>
            <a:chOff x="2895600" y="5060097"/>
            <a:chExt cx="6705600" cy="3495655"/>
          </a:xfrm>
        </p:grpSpPr>
        <p:sp>
          <p:nvSpPr>
            <p:cNvPr id="23" name="Rounded Rectangle 22"/>
            <p:cNvSpPr/>
            <p:nvPr/>
          </p:nvSpPr>
          <p:spPr>
            <a:xfrm>
              <a:off x="4043531" y="5299183"/>
              <a:ext cx="4684541" cy="325656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86"/>
            <a:stretch/>
          </p:blipFill>
          <p:spPr>
            <a:xfrm>
              <a:off x="2895600" y="5060097"/>
              <a:ext cx="6705600" cy="3161575"/>
            </a:xfrm>
            <a:prstGeom prst="rect">
              <a:avLst/>
            </a:prstGeom>
          </p:spPr>
        </p:pic>
      </p:grpSp>
      <p:sp>
        <p:nvSpPr>
          <p:cNvPr id="30" name="Rounded Rectangle 29"/>
          <p:cNvSpPr/>
          <p:nvPr/>
        </p:nvSpPr>
        <p:spPr>
          <a:xfrm>
            <a:off x="7201548" y="5396904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3173983" y="5396904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4077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sz="7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</a:t>
            </a:r>
            <a:endParaRPr lang="en-US" sz="72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76469" y="8879046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sz="7200" b="1" dirty="0">
                <a:solidFill>
                  <a:srgbClr val="002060"/>
                </a:solidFill>
                <a:latin typeface="Arial" panose="020B0604020202020204" pitchFamily="34" charset="0"/>
              </a:rPr>
              <a:t>B</a:t>
            </a:r>
            <a:endParaRPr lang="en-US" sz="72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94" b="100000" l="4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833929" y="5728709"/>
            <a:ext cx="11713699" cy="6300674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7655306" y="5561582"/>
            <a:ext cx="13023775" cy="5542181"/>
            <a:chOff x="14507915" y="3460583"/>
            <a:chExt cx="13889712" cy="786430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49028" l="0" r="3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7915" y="3460583"/>
              <a:ext cx="13889712" cy="7864302"/>
            </a:xfrm>
            <a:prstGeom prst="rect">
              <a:avLst/>
            </a:prstGeom>
          </p:spPr>
        </p:pic>
        <p:sp>
          <p:nvSpPr>
            <p:cNvPr id="48" name="Right Triangle 47"/>
            <p:cNvSpPr/>
            <p:nvPr/>
          </p:nvSpPr>
          <p:spPr>
            <a:xfrm>
              <a:off x="15479919" y="5951239"/>
              <a:ext cx="914400" cy="914400"/>
            </a:xfrm>
            <a:prstGeom prst="rtTriangle">
              <a:avLst/>
            </a:prstGeom>
            <a:solidFill>
              <a:srgbClr val="249C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9" name="5 Seconds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3"/>
          <a:srcRect r="3389" b="2315"/>
          <a:stretch/>
        </p:blipFill>
        <p:spPr>
          <a:xfrm>
            <a:off x="14186924" y="723900"/>
            <a:ext cx="3503855" cy="2646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Những hình ảnh vỗ tay đẹp cho Powerpoint"/>
          <p:cNvPicPr>
            <a:picLocks noChangeAspect="1" noChangeArrowheads="1" noCrop="1"/>
          </p:cNvPicPr>
          <p:nvPr/>
        </p:nvPicPr>
        <p:blipFill>
          <a:blip r:embed="rId1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98" y="4772515"/>
            <a:ext cx="6026807" cy="56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5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194">
        <p:circle/>
      </p:transition>
    </mc:Choice>
    <mc:Fallback xmlns="">
      <p:transition spd="slow" advTm="4419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2" grpId="1"/>
      <p:bldP spid="30" grpId="0" animBg="1"/>
      <p:bldP spid="30" grpId="1" animBg="1"/>
      <p:bldP spid="38" grpId="0" animBg="1"/>
      <p:bldP spid="38" grpId="1" animBg="1"/>
      <p:bldP spid="40" grpId="0"/>
      <p:bldP spid="41" grpId="0"/>
      <p:bldP spid="41" grpId="1"/>
    </p:bldLst>
  </p:timing>
  <p:extLst mod="1">
    <p:ext uri="{E180D4A7-C9FB-4DFB-919C-405C955672EB}">
      <p14:showEvtLst xmlns:p14="http://schemas.microsoft.com/office/powerpoint/2010/main">
        <p14:playEvt time="20255" objId="49"/>
        <p14:stopEvt time="27938" objId="4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" y="0"/>
            <a:ext cx="18287999" cy="1028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509365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90959" y="423018"/>
            <a:ext cx="4684541" cy="325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75245" y="5277683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41511" y="5324751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3173983" y="5396904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4077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76469" y="8879046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675036" y="5121318"/>
            <a:ext cx="13023775" cy="7082488"/>
            <a:chOff x="14507915" y="3460583"/>
            <a:chExt cx="13889712" cy="786430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49028" l="0" r="3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7915" y="3460583"/>
              <a:ext cx="13889712" cy="7864302"/>
            </a:xfrm>
            <a:prstGeom prst="rect">
              <a:avLst/>
            </a:prstGeom>
          </p:spPr>
        </p:pic>
        <p:sp>
          <p:nvSpPr>
            <p:cNvPr id="48" name="Right Triangle 47"/>
            <p:cNvSpPr/>
            <p:nvPr/>
          </p:nvSpPr>
          <p:spPr>
            <a:xfrm>
              <a:off x="15479919" y="5951239"/>
              <a:ext cx="914400" cy="914400"/>
            </a:xfrm>
            <a:prstGeom prst="rtTriangle">
              <a:avLst/>
            </a:prstGeom>
            <a:solidFill>
              <a:srgbClr val="249C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311497" y="693626"/>
            <a:ext cx="1367119" cy="13671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315634" y="762598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500914" y="1774918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260172" y="1606363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999154" y="602666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850777" y="2711638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3821203">
            <a:off x="7359509" y="2134340"/>
            <a:ext cx="1089282" cy="93903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 rot="3821203">
            <a:off x="8699673" y="2384003"/>
            <a:ext cx="1089282" cy="93903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59" y="5527133"/>
            <a:ext cx="4580965" cy="290456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586898" y="5370247"/>
            <a:ext cx="2555629" cy="3125314"/>
            <a:chOff x="2245823" y="5362944"/>
            <a:chExt cx="2555629" cy="3125314"/>
          </a:xfrm>
        </p:grpSpPr>
        <p:sp>
          <p:nvSpPr>
            <p:cNvPr id="36" name="Rectangle 35"/>
            <p:cNvSpPr/>
            <p:nvPr/>
          </p:nvSpPr>
          <p:spPr>
            <a:xfrm>
              <a:off x="2549771" y="6770769"/>
              <a:ext cx="1940723" cy="16920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2245823" y="5362944"/>
              <a:ext cx="2555629" cy="148384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691584" y="7017567"/>
              <a:ext cx="412497" cy="3989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896517" y="7055033"/>
              <a:ext cx="412497" cy="3989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2972816" y="7813677"/>
              <a:ext cx="1008920" cy="34024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5 Seconds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2"/>
          <a:srcRect r="3389" b="2315"/>
          <a:stretch/>
        </p:blipFill>
        <p:spPr>
          <a:xfrm>
            <a:off x="14186924" y="723900"/>
            <a:ext cx="3503855" cy="2646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2" descr="Những hình ảnh vỗ tay đẹp cho Powerpoint"/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2" y="4695510"/>
            <a:ext cx="6247692" cy="58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6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8212">
        <p:circle/>
      </p:transition>
    </mc:Choice>
    <mc:Fallback xmlns="">
      <p:transition spd="slow" advTm="482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2" grpId="1"/>
      <p:bldP spid="23" grpId="0" animBg="1"/>
      <p:bldP spid="23" grpId="1" animBg="1"/>
      <p:bldP spid="30" grpId="0" animBg="1"/>
      <p:bldP spid="38" grpId="0" animBg="1"/>
      <p:bldP spid="38" grpId="1" animBg="1"/>
      <p:bldP spid="40" grpId="0"/>
      <p:bldP spid="40" grpId="1"/>
      <p:bldP spid="41" grpId="0"/>
    </p:bldLst>
  </p:timing>
  <p:extLst mod="1">
    <p:ext uri="{E180D4A7-C9FB-4DFB-919C-405C955672EB}">
      <p14:showEvtLst xmlns:p14="http://schemas.microsoft.com/office/powerpoint/2010/main">
        <p14:playEvt time="17650" objId="44"/>
        <p14:stopEvt time="25335" objId="4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95250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10572483" cy="336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28483" y="0"/>
            <a:ext cx="10572483" cy="336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857855"/>
            <a:ext cx="4063677" cy="4400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8199" y="1684989"/>
            <a:ext cx="3555950" cy="71118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87247" y="3364758"/>
            <a:ext cx="16721928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4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307" noProof="0" dirty="0" smtClean="0">
                <a:solidFill>
                  <a:srgbClr val="764640"/>
                </a:solidFill>
                <a:latin typeface="Tropika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ts val="144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07" b="0" i="0" u="none" strike="noStrike" kern="1200" cap="none" spc="0" normalizeH="0" baseline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Ai</a:t>
            </a:r>
            <a:r>
              <a:rPr kumimoji="0" lang="en-US" sz="10307" b="0" i="0" u="none" strike="noStrike" kern="1200" cap="none" spc="0" normalizeH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 </a:t>
            </a:r>
            <a:r>
              <a:rPr kumimoji="0" lang="en-US" sz="10307" b="0" i="0" u="none" strike="noStrike" kern="1200" cap="none" spc="0" normalizeH="0" dirty="0" err="1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nhanh</a:t>
            </a:r>
            <a:r>
              <a:rPr kumimoji="0" lang="en-US" sz="10307" b="0" i="0" u="none" strike="noStrike" kern="1200" cap="none" spc="0" normalizeH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 </a:t>
            </a:r>
            <a:r>
              <a:rPr kumimoji="0" lang="en-US" sz="10307" b="0" i="0" u="none" strike="noStrike" kern="1200" cap="none" spc="0" normalizeH="0" dirty="0" err="1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nhất</a:t>
            </a:r>
            <a:r>
              <a:rPr kumimoji="0" lang="en-US" sz="10307" b="0" i="0" u="none" strike="noStrike" kern="1200" cap="none" spc="0" normalizeH="0" baseline="0" noProof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 </a:t>
            </a:r>
            <a:endParaRPr kumimoji="0" lang="en-US" sz="10307" b="0" i="0" u="none" strike="noStrike" kern="1200" cap="none" spc="0" normalizeH="0" baseline="0" noProof="0" dirty="0">
              <a:ln>
                <a:noFill/>
              </a:ln>
              <a:solidFill>
                <a:srgbClr val="764640"/>
              </a:solidFill>
              <a:effectLst/>
              <a:uLnTx/>
              <a:uFillTx/>
              <a:latin typeface="Tropika"/>
              <a:ea typeface="+mn-ea"/>
              <a:cs typeface="+mn-c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28693" y="5880927"/>
            <a:ext cx="5335456" cy="4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037201" y="3611239"/>
            <a:ext cx="5110650" cy="5335068"/>
            <a:chOff x="-5037201" y="3611239"/>
            <a:chExt cx="5110650" cy="5335068"/>
          </a:xfrm>
        </p:grpSpPr>
        <p:grpSp>
          <p:nvGrpSpPr>
            <p:cNvPr id="65" name="Group 64"/>
            <p:cNvGrpSpPr/>
            <p:nvPr/>
          </p:nvGrpSpPr>
          <p:grpSpPr>
            <a:xfrm>
              <a:off x="-3818569" y="7133086"/>
              <a:ext cx="1362585" cy="1813221"/>
              <a:chOff x="4525670" y="7152821"/>
              <a:chExt cx="720692" cy="1038679"/>
            </a:xfrm>
          </p:grpSpPr>
          <p:sp>
            <p:nvSpPr>
              <p:cNvPr id="63" name="Rectangle 62"/>
              <p:cNvSpPr/>
              <p:nvPr/>
            </p:nvSpPr>
            <p:spPr>
              <a:xfrm rot="20849176">
                <a:off x="4966815" y="7202321"/>
                <a:ext cx="279547" cy="95178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 rot="1339923">
                <a:off x="4525670" y="7152821"/>
                <a:ext cx="249185" cy="103867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-4558329" y="3611239"/>
              <a:ext cx="4631778" cy="4472676"/>
              <a:chOff x="-4558329" y="3611239"/>
              <a:chExt cx="4631778" cy="447267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2410744" y="3611239"/>
                <a:ext cx="1998459" cy="2180137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-4558329" y="4912806"/>
                <a:ext cx="2906850" cy="3171109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5400000">
                <a:off x="-617846" y="4416981"/>
                <a:ext cx="834032" cy="548558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1605400" y="4298629"/>
                <a:ext cx="363357" cy="36335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-3936174" y="5649005"/>
                <a:ext cx="1392866" cy="151949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Isosceles Triangle 56"/>
            <p:cNvSpPr/>
            <p:nvPr/>
          </p:nvSpPr>
          <p:spPr>
            <a:xfrm rot="15597154">
              <a:off x="-5177807" y="6523782"/>
              <a:ext cx="821577" cy="540366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4325600" y="548300"/>
            <a:ext cx="2261153" cy="2306783"/>
            <a:chOff x="14325600" y="548300"/>
            <a:chExt cx="2261153" cy="2306783"/>
          </a:xfrm>
        </p:grpSpPr>
        <p:sp>
          <p:nvSpPr>
            <p:cNvPr id="14" name="Oval 13"/>
            <p:cNvSpPr/>
            <p:nvPr/>
          </p:nvSpPr>
          <p:spPr>
            <a:xfrm>
              <a:off x="14908554" y="1142722"/>
              <a:ext cx="1045943" cy="1045943"/>
            </a:xfrm>
            <a:prstGeom prst="ellipse">
              <a:avLst/>
            </a:prstGeom>
            <a:solidFill>
              <a:srgbClr val="FF00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 rot="19099413">
              <a:off x="14435054" y="2095300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 rot="15489800">
              <a:off x="15355618" y="2470052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 rot="18863929">
              <a:off x="15857851" y="960508"/>
              <a:ext cx="542566" cy="21044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 rot="950524">
              <a:off x="16044187" y="1829958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 rot="15638734">
              <a:off x="15052106" y="677551"/>
              <a:ext cx="492109" cy="23360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 rot="1312730">
              <a:off x="14325600" y="1235621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0" y="8877300"/>
            <a:ext cx="18318285" cy="1457602"/>
          </a:xfrm>
          <a:prstGeom prst="rect">
            <a:avLst/>
          </a:prstGeom>
          <a:solidFill>
            <a:srgbClr val="C45A12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023686" y="4714846"/>
            <a:ext cx="5218006" cy="4067603"/>
            <a:chOff x="19084862" y="4656559"/>
            <a:chExt cx="5218006" cy="4067603"/>
          </a:xfrm>
        </p:grpSpPr>
        <p:grpSp>
          <p:nvGrpSpPr>
            <p:cNvPr id="67" name="Group 66"/>
            <p:cNvGrpSpPr/>
            <p:nvPr/>
          </p:nvGrpSpPr>
          <p:grpSpPr>
            <a:xfrm>
              <a:off x="22168939" y="6936019"/>
              <a:ext cx="1240711" cy="1788143"/>
              <a:chOff x="4525670" y="7152821"/>
              <a:chExt cx="720692" cy="1038679"/>
            </a:xfrm>
          </p:grpSpPr>
          <p:sp>
            <p:nvSpPr>
              <p:cNvPr id="68" name="Rectangle 67"/>
              <p:cNvSpPr/>
              <p:nvPr/>
            </p:nvSpPr>
            <p:spPr>
              <a:xfrm rot="20849176">
                <a:off x="4966815" y="7202321"/>
                <a:ext cx="279547" cy="95178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 rot="1339923">
                <a:off x="4525670" y="7152821"/>
                <a:ext cx="249185" cy="103867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19448270" y="6002856"/>
              <a:ext cx="1995579" cy="217699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1232514" y="4679342"/>
              <a:ext cx="2902661" cy="316653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/>
            <p:cNvSpPr/>
            <p:nvPr/>
          </p:nvSpPr>
          <p:spPr>
            <a:xfrm rot="15357176">
              <a:off x="18942331" y="7105277"/>
              <a:ext cx="832828" cy="547766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0181800" y="6800665"/>
              <a:ext cx="362833" cy="36283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/>
            <p:cNvSpPr/>
            <p:nvPr/>
          </p:nvSpPr>
          <p:spPr>
            <a:xfrm rot="3146346">
              <a:off x="23611534" y="4703469"/>
              <a:ext cx="738243" cy="644424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1988415" y="5555365"/>
              <a:ext cx="1390858" cy="15173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760478" y="7896121"/>
            <a:ext cx="2429939" cy="981179"/>
            <a:chOff x="6782241" y="7247250"/>
            <a:chExt cx="2454422" cy="991065"/>
          </a:xfrm>
        </p:grpSpPr>
        <p:grpSp>
          <p:nvGrpSpPr>
            <p:cNvPr id="102" name="Group 101"/>
            <p:cNvGrpSpPr/>
            <p:nvPr/>
          </p:nvGrpSpPr>
          <p:grpSpPr>
            <a:xfrm>
              <a:off x="6782241" y="7247250"/>
              <a:ext cx="2454422" cy="991065"/>
              <a:chOff x="6782241" y="7247250"/>
              <a:chExt cx="2454422" cy="991065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8706039" y="7750501"/>
                <a:ext cx="530624" cy="4306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5" name="Group 104"/>
              <p:cNvGrpSpPr/>
              <p:nvPr/>
            </p:nvGrpSpPr>
            <p:grpSpPr>
              <a:xfrm>
                <a:off x="6782241" y="7247250"/>
                <a:ext cx="1996275" cy="991065"/>
                <a:chOff x="6782241" y="7247250"/>
                <a:chExt cx="1996275" cy="991065"/>
              </a:xfrm>
            </p:grpSpPr>
            <p:sp>
              <p:nvSpPr>
                <p:cNvPr id="106" name="Oval 105"/>
                <p:cNvSpPr/>
                <p:nvPr/>
              </p:nvSpPr>
              <p:spPr>
                <a:xfrm>
                  <a:off x="6782241" y="7436936"/>
                  <a:ext cx="713377" cy="578926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7301634" y="7782867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7752100" y="7807698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8247892" y="7765520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 flipV="1">
                  <a:off x="6893758" y="7555468"/>
                  <a:ext cx="185565" cy="1718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 flipV="1">
                  <a:off x="7200839" y="7554543"/>
                  <a:ext cx="185565" cy="1718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 rot="19247000">
                  <a:off x="6790721" y="7275503"/>
                  <a:ext cx="45719" cy="2696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 rot="1102896">
                  <a:off x="7323336" y="7247250"/>
                  <a:ext cx="45719" cy="23565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3" name="Isosceles Triangle 102"/>
            <p:cNvSpPr/>
            <p:nvPr/>
          </p:nvSpPr>
          <p:spPr>
            <a:xfrm rot="10800000">
              <a:off x="7061889" y="7801413"/>
              <a:ext cx="131599" cy="14284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162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543">
        <p15:prstTrans prst="pageCurlDouble"/>
      </p:transition>
    </mc:Choice>
    <mc:Fallback xmlns="">
      <p:transition spd="slow" advTm="46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93827E-7 L 0.36485 -0.0058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8" y="-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38698 0.01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9" y="5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1099901" y="2968222"/>
            <a:ext cx="5102459" cy="5307993"/>
            <a:chOff x="3252586" y="3766064"/>
            <a:chExt cx="4345057" cy="4520082"/>
          </a:xfrm>
        </p:grpSpPr>
        <p:grpSp>
          <p:nvGrpSpPr>
            <p:cNvPr id="65" name="Group 64"/>
            <p:cNvGrpSpPr/>
            <p:nvPr/>
          </p:nvGrpSpPr>
          <p:grpSpPr>
            <a:xfrm>
              <a:off x="4290328" y="6765132"/>
              <a:ext cx="1143000" cy="1521014"/>
              <a:chOff x="4525670" y="7152821"/>
              <a:chExt cx="720692" cy="1038679"/>
            </a:xfrm>
          </p:grpSpPr>
          <p:sp>
            <p:nvSpPr>
              <p:cNvPr id="63" name="Rectangle 62"/>
              <p:cNvSpPr/>
              <p:nvPr/>
            </p:nvSpPr>
            <p:spPr>
              <a:xfrm rot="20849176">
                <a:off x="4966815" y="7202321"/>
                <a:ext cx="279547" cy="95178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 rot="1339923">
                <a:off x="4525670" y="7152821"/>
                <a:ext cx="249185" cy="103867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3252586" y="3766064"/>
              <a:ext cx="4345057" cy="3768436"/>
              <a:chOff x="1649610" y="4035137"/>
              <a:chExt cx="4345057" cy="376843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3886200" y="4035137"/>
                <a:ext cx="1676400" cy="18288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057400" y="5143500"/>
                <a:ext cx="2438400" cy="2660073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5400000">
                <a:off x="5414778" y="4719459"/>
                <a:ext cx="699623" cy="4601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572000" y="4620491"/>
                <a:ext cx="304800" cy="3048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2587203" y="5770419"/>
                <a:ext cx="1168400" cy="1274618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Isosceles Triangle 56"/>
              <p:cNvSpPr/>
              <p:nvPr/>
            </p:nvSpPr>
            <p:spPr>
              <a:xfrm rot="15597154">
                <a:off x="1529876" y="6515345"/>
                <a:ext cx="699623" cy="460155"/>
              </a:xfrm>
              <a:prstGeom prst="triangl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14325600" y="548300"/>
            <a:ext cx="2261153" cy="2306783"/>
            <a:chOff x="14325600" y="548300"/>
            <a:chExt cx="2261153" cy="2306783"/>
          </a:xfrm>
        </p:grpSpPr>
        <p:sp>
          <p:nvSpPr>
            <p:cNvPr id="14" name="Oval 13"/>
            <p:cNvSpPr/>
            <p:nvPr/>
          </p:nvSpPr>
          <p:spPr>
            <a:xfrm>
              <a:off x="14908554" y="1142722"/>
              <a:ext cx="1045943" cy="1045943"/>
            </a:xfrm>
            <a:prstGeom prst="ellipse">
              <a:avLst/>
            </a:prstGeom>
            <a:solidFill>
              <a:srgbClr val="FF00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 rot="19099413">
              <a:off x="14435054" y="2095300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 rot="15489800">
              <a:off x="15355618" y="2470052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 rot="18863929">
              <a:off x="15857851" y="960508"/>
              <a:ext cx="542566" cy="21044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 rot="950524">
              <a:off x="16044187" y="1829958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 rot="15638734">
              <a:off x="15052106" y="677551"/>
              <a:ext cx="492109" cy="23360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 rot="1312730">
              <a:off x="14325600" y="1235621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30285" y="8178848"/>
            <a:ext cx="18318285" cy="2048467"/>
          </a:xfrm>
          <a:prstGeom prst="rect">
            <a:avLst/>
          </a:prstGeom>
          <a:solidFill>
            <a:srgbClr val="C45A12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11435567" y="4210161"/>
            <a:ext cx="5218005" cy="4067602"/>
            <a:chOff x="9525000" y="4790736"/>
            <a:chExt cx="4383421" cy="3417017"/>
          </a:xfrm>
        </p:grpSpPr>
        <p:grpSp>
          <p:nvGrpSpPr>
            <p:cNvPr id="67" name="Group 66"/>
            <p:cNvGrpSpPr/>
            <p:nvPr/>
          </p:nvGrpSpPr>
          <p:grpSpPr>
            <a:xfrm>
              <a:off x="12115800" y="6705611"/>
              <a:ext cx="1042268" cy="1502142"/>
              <a:chOff x="4525670" y="7152821"/>
              <a:chExt cx="720692" cy="1038679"/>
            </a:xfrm>
          </p:grpSpPr>
          <p:sp>
            <p:nvSpPr>
              <p:cNvPr id="68" name="Rectangle 67"/>
              <p:cNvSpPr/>
              <p:nvPr/>
            </p:nvSpPr>
            <p:spPr>
              <a:xfrm rot="20849176">
                <a:off x="4966815" y="7202321"/>
                <a:ext cx="279547" cy="95178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 rot="1339923">
                <a:off x="4525670" y="7152821"/>
                <a:ext cx="249185" cy="103867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9525000" y="4790736"/>
              <a:ext cx="4383421" cy="2959765"/>
              <a:chOff x="8863850" y="4639454"/>
              <a:chExt cx="4383421" cy="2959765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9169133" y="5770419"/>
                <a:ext cx="1676400" cy="18288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0668000" y="4658592"/>
                <a:ext cx="2438400" cy="2660073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Isosceles Triangle 54"/>
              <p:cNvSpPr/>
              <p:nvPr/>
            </p:nvSpPr>
            <p:spPr>
              <a:xfrm rot="15357176">
                <a:off x="8744116" y="6696516"/>
                <a:ext cx="699623" cy="4601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9785340" y="6440624"/>
                <a:ext cx="304800" cy="3048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rot="3146346">
                <a:off x="12666512" y="4678860"/>
                <a:ext cx="620166" cy="541353"/>
              </a:xfrm>
              <a:prstGeom prst="triangl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1303000" y="5394501"/>
                <a:ext cx="1168400" cy="1274618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6628986" y="7197669"/>
            <a:ext cx="2429939" cy="981179"/>
            <a:chOff x="6782241" y="7247250"/>
            <a:chExt cx="2454422" cy="991065"/>
          </a:xfrm>
        </p:grpSpPr>
        <p:grpSp>
          <p:nvGrpSpPr>
            <p:cNvPr id="95" name="Group 94"/>
            <p:cNvGrpSpPr/>
            <p:nvPr/>
          </p:nvGrpSpPr>
          <p:grpSpPr>
            <a:xfrm>
              <a:off x="6782241" y="7247250"/>
              <a:ext cx="2454422" cy="991065"/>
              <a:chOff x="6782241" y="7247250"/>
              <a:chExt cx="2454422" cy="991065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8706039" y="7750501"/>
                <a:ext cx="530624" cy="4306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4" name="Group 93"/>
              <p:cNvGrpSpPr/>
              <p:nvPr/>
            </p:nvGrpSpPr>
            <p:grpSpPr>
              <a:xfrm>
                <a:off x="6782241" y="7247250"/>
                <a:ext cx="1996275" cy="991065"/>
                <a:chOff x="6782241" y="7247250"/>
                <a:chExt cx="1996275" cy="991065"/>
              </a:xfrm>
            </p:grpSpPr>
            <p:sp>
              <p:nvSpPr>
                <p:cNvPr id="75" name="Oval 74"/>
                <p:cNvSpPr/>
                <p:nvPr/>
              </p:nvSpPr>
              <p:spPr>
                <a:xfrm>
                  <a:off x="6782241" y="7436936"/>
                  <a:ext cx="713377" cy="578926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7301634" y="7782867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7752100" y="7807698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8247892" y="7765520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 flipV="1">
                  <a:off x="6893758" y="7555468"/>
                  <a:ext cx="185565" cy="1718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 flipV="1">
                  <a:off x="7200839" y="7554543"/>
                  <a:ext cx="185565" cy="1718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 rot="19247000">
                  <a:off x="6790721" y="7275503"/>
                  <a:ext cx="45719" cy="2696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 rot="1102896">
                  <a:off x="7323336" y="7247250"/>
                  <a:ext cx="45719" cy="23565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6" name="Isosceles Triangle 95"/>
            <p:cNvSpPr/>
            <p:nvPr/>
          </p:nvSpPr>
          <p:spPr>
            <a:xfrm rot="10800000">
              <a:off x="7061889" y="7801413"/>
              <a:ext cx="131599" cy="14284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Right Arrow 3"/>
          <p:cNvSpPr/>
          <p:nvPr/>
        </p:nvSpPr>
        <p:spPr>
          <a:xfrm>
            <a:off x="2652747" y="3240334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740698" y="4824977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 rot="10800000">
            <a:off x="6341942" y="3852304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78918" y="5993108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 rot="10800000">
            <a:off x="4033967" y="7432160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/>
          <p:cNvSpPr/>
          <p:nvPr/>
        </p:nvSpPr>
        <p:spPr>
          <a:xfrm>
            <a:off x="13052914" y="1303772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/>
          <p:cNvSpPr/>
          <p:nvPr/>
        </p:nvSpPr>
        <p:spPr>
          <a:xfrm rot="10800000">
            <a:off x="9270744" y="7535343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937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3941">
        <p15:prstTrans prst="pageCurlDouble"/>
      </p:transition>
    </mc:Choice>
    <mc:Fallback xmlns="">
      <p:transition spd="slow" advTm="113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0" grpId="0" animBg="1"/>
      <p:bldP spid="50" grpId="1" animBg="1"/>
      <p:bldP spid="64" grpId="0" animBg="1"/>
      <p:bldP spid="64" grpId="1" animBg="1"/>
      <p:bldP spid="66" grpId="0" animBg="1"/>
      <p:bldP spid="66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379675" y="5913868"/>
            <a:ext cx="7010400" cy="1558545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Isosceles Triangle 9"/>
          <p:cNvSpPr/>
          <p:nvPr/>
        </p:nvSpPr>
        <p:spPr>
          <a:xfrm rot="16200000">
            <a:off x="4710638" y="3148614"/>
            <a:ext cx="3076106" cy="2469499"/>
          </a:xfrm>
          <a:prstGeom prst="triangle">
            <a:avLst/>
          </a:prstGeom>
          <a:solidFill>
            <a:srgbClr val="7030A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6844367" y="2458539"/>
            <a:ext cx="4521216" cy="2322744"/>
          </a:xfrm>
          <a:prstGeom prst="triangle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7454983"/>
            <a:ext cx="18288000" cy="2832018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694" b="100000" l="4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47" y="5356471"/>
            <a:ext cx="8991600" cy="48364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694" b="100000" l="4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403">
            <a:off x="1113630" y="7874255"/>
            <a:ext cx="8991600" cy="48364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20335868">
            <a:off x="13303134" y="219771"/>
            <a:ext cx="3849615" cy="3867629"/>
            <a:chOff x="13645610" y="2313108"/>
            <a:chExt cx="3404317" cy="3420248"/>
          </a:xfrm>
        </p:grpSpPr>
        <p:sp>
          <p:nvSpPr>
            <p:cNvPr id="8" name="Oval 7"/>
            <p:cNvSpPr/>
            <p:nvPr/>
          </p:nvSpPr>
          <p:spPr>
            <a:xfrm rot="1232350">
              <a:off x="14615566" y="3272449"/>
              <a:ext cx="1501564" cy="1501564"/>
            </a:xfrm>
            <a:prstGeom prst="ellipse">
              <a:avLst/>
            </a:prstGeom>
            <a:solidFill>
              <a:srgbClr val="FF00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 rot="10800000">
              <a:off x="14935200" y="5016244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5031278" y="2313108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 rot="3324281">
              <a:off x="16063173" y="2832368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 rot="18490895">
              <a:off x="13977941" y="2810664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5400000">
              <a:off x="16340360" y="3855516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 rot="8555801">
              <a:off x="15866219" y="4756235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rot="16586958">
              <a:off x="13653155" y="3723830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rot="13655049">
              <a:off x="13995020" y="4675766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ight Arrow 37"/>
          <p:cNvSpPr/>
          <p:nvPr/>
        </p:nvSpPr>
        <p:spPr>
          <a:xfrm rot="10800000">
            <a:off x="12173978" y="6280975"/>
            <a:ext cx="903637" cy="5017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0800000">
            <a:off x="10654234" y="3350582"/>
            <a:ext cx="903637" cy="6131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3648384" y="4096445"/>
            <a:ext cx="903637" cy="5017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10800000">
            <a:off x="13834207" y="8988535"/>
            <a:ext cx="903637" cy="5017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941189" y="1269275"/>
            <a:ext cx="903637" cy="5017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Audio 4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990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8905">
        <p15:prstTrans prst="pageCurlDouble"/>
      </p:transition>
    </mc:Choice>
    <mc:Fallback xmlns="">
      <p:transition spd="slow" advTm="48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6289" y="433375"/>
            <a:ext cx="8461752" cy="8747018"/>
            <a:chOff x="6849402" y="917579"/>
            <a:chExt cx="9047753" cy="9352775"/>
          </a:xfrm>
        </p:grpSpPr>
        <p:sp>
          <p:nvSpPr>
            <p:cNvPr id="11" name="Isosceles Triangle 10"/>
            <p:cNvSpPr/>
            <p:nvPr/>
          </p:nvSpPr>
          <p:spPr>
            <a:xfrm>
              <a:off x="6849402" y="917579"/>
              <a:ext cx="9047753" cy="3350870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8149504" y="4268449"/>
              <a:ext cx="6025101" cy="59817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1F497D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 rot="5400000">
              <a:off x="9521002" y="7573183"/>
              <a:ext cx="3508947" cy="188539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 flipV="1">
              <a:off x="8877041" y="5069054"/>
              <a:ext cx="1225284" cy="1216458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 flipV="1">
              <a:off x="12521060" y="5034310"/>
              <a:ext cx="1225284" cy="1216458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8435" y="1939760"/>
            <a:ext cx="3975193" cy="7240633"/>
            <a:chOff x="1077119" y="1451104"/>
            <a:chExt cx="4830780" cy="8799046"/>
          </a:xfrm>
        </p:grpSpPr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 rot="5400000">
              <a:off x="1106756" y="7401828"/>
              <a:ext cx="4878048" cy="81859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77119" y="1451104"/>
              <a:ext cx="4830780" cy="4830780"/>
            </a:xfrm>
            <a:prstGeom prst="ellipse">
              <a:avLst/>
            </a:prstGeom>
            <a:solidFill>
              <a:srgbClr val="92D05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503382" y="5440940"/>
            <a:ext cx="13889712" cy="7864302"/>
            <a:chOff x="14507915" y="3460583"/>
            <a:chExt cx="13889712" cy="786430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49028" l="0" r="3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7915" y="3460583"/>
              <a:ext cx="13889712" cy="7864302"/>
            </a:xfrm>
            <a:prstGeom prst="rect">
              <a:avLst/>
            </a:prstGeom>
          </p:spPr>
        </p:pic>
        <p:sp>
          <p:nvSpPr>
            <p:cNvPr id="24" name="Right Triangle 23"/>
            <p:cNvSpPr/>
            <p:nvPr/>
          </p:nvSpPr>
          <p:spPr>
            <a:xfrm>
              <a:off x="15479919" y="5951239"/>
              <a:ext cx="914400" cy="914400"/>
            </a:xfrm>
            <a:prstGeom prst="rtTriangle">
              <a:avLst/>
            </a:prstGeom>
            <a:solidFill>
              <a:srgbClr val="249C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30285" y="9185624"/>
            <a:ext cx="18318285" cy="1101376"/>
          </a:xfrm>
          <a:prstGeom prst="rect">
            <a:avLst/>
          </a:prstGeom>
          <a:solidFill>
            <a:srgbClr val="ED853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Arrow 25"/>
          <p:cNvSpPr/>
          <p:nvPr/>
        </p:nvSpPr>
        <p:spPr>
          <a:xfrm rot="10800000">
            <a:off x="12894404" y="1822063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0800000">
            <a:off x="12393401" y="6364357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8732201" y="4463232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10800000">
            <a:off x="10587015" y="7468438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0800000">
            <a:off x="3864630" y="5608400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0800000">
            <a:off x="16903558" y="6560243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798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5894">
        <p15:prstTrans prst="pageCurlDouble"/>
      </p:transition>
    </mc:Choice>
    <mc:Fallback xmlns="">
      <p:transition spd="slow" advTm="65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69841" cy="102870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800000">
            <a:off x="12115800" y="6057900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855544" y="5646986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779059" y="5033881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10210800" y="7886700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1212163" y="969544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346587">
            <a:off x="16776291" y="2563302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552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3087">
        <p15:prstTrans prst="pageCurlDouble"/>
      </p:transition>
    </mc:Choice>
    <mc:Fallback xmlns="">
      <p:transition spd="slow" advTm="73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95250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10572483" cy="336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28483" y="0"/>
            <a:ext cx="10572483" cy="336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857855"/>
            <a:ext cx="4063677" cy="4400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8199" y="1684989"/>
            <a:ext cx="3555950" cy="71118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79990" y="2416539"/>
            <a:ext cx="16721928" cy="346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4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ts val="144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 smtClean="0">
                <a:solidFill>
                  <a:srgbClr val="764640"/>
                </a:solidFill>
                <a:latin typeface="Tropika"/>
              </a:rPr>
              <a:t>Nhìn</a:t>
            </a:r>
            <a:r>
              <a:rPr lang="en-US" sz="8000" dirty="0" smtClean="0">
                <a:solidFill>
                  <a:srgbClr val="764640"/>
                </a:solidFill>
                <a:latin typeface="Tropika"/>
              </a:rPr>
              <a:t> </a:t>
            </a:r>
            <a:r>
              <a:rPr lang="en-US" sz="8000" dirty="0" err="1" smtClean="0">
                <a:solidFill>
                  <a:srgbClr val="764640"/>
                </a:solidFill>
                <a:latin typeface="Tropika"/>
              </a:rPr>
              <a:t>nhanh</a:t>
            </a:r>
            <a:r>
              <a:rPr lang="en-US" sz="8000" dirty="0" smtClean="0">
                <a:solidFill>
                  <a:srgbClr val="764640"/>
                </a:solidFill>
                <a:latin typeface="Tropika"/>
              </a:rPr>
              <a:t> </a:t>
            </a:r>
            <a:r>
              <a:rPr lang="en-US" sz="8000" dirty="0" err="1" smtClean="0">
                <a:solidFill>
                  <a:srgbClr val="764640"/>
                </a:solidFill>
                <a:latin typeface="Tropika"/>
              </a:rPr>
              <a:t>đoán</a:t>
            </a:r>
            <a:r>
              <a:rPr lang="en-US" sz="8000" dirty="0" smtClean="0">
                <a:solidFill>
                  <a:srgbClr val="764640"/>
                </a:solidFill>
                <a:latin typeface="Tropika"/>
              </a:rPr>
              <a:t> </a:t>
            </a:r>
            <a:r>
              <a:rPr lang="en-US" sz="8000" dirty="0" err="1" smtClean="0">
                <a:solidFill>
                  <a:srgbClr val="764640"/>
                </a:solidFill>
                <a:latin typeface="Tropika"/>
              </a:rPr>
              <a:t>đúng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</a:rPr>
              <a:t>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764640"/>
              </a:solidFill>
              <a:effectLst/>
              <a:uLnTx/>
              <a:uFillTx/>
              <a:latin typeface="Tropika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28693" y="5880927"/>
            <a:ext cx="5335456" cy="4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0"/>
            <a:ext cx="18287999" cy="1028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509365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406593" y="479366"/>
            <a:ext cx="5467799" cy="36459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43701" y="5427554"/>
            <a:ext cx="4684541" cy="32565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4077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76469" y="8879046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813055" y="5338702"/>
            <a:ext cx="4684541" cy="3256569"/>
            <a:chOff x="6934198" y="362502"/>
            <a:chExt cx="4684541" cy="3256569"/>
          </a:xfrm>
        </p:grpSpPr>
        <p:sp>
          <p:nvSpPr>
            <p:cNvPr id="19" name="Rounded Rectangle 18"/>
            <p:cNvSpPr/>
            <p:nvPr/>
          </p:nvSpPr>
          <p:spPr>
            <a:xfrm>
              <a:off x="6934198" y="362502"/>
              <a:ext cx="4684541" cy="325656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70975" y="1816331"/>
              <a:ext cx="1940723" cy="16920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9529998" y="2170022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36936" y="952500"/>
              <a:ext cx="1809362" cy="61408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341511" y="766689"/>
              <a:ext cx="730025" cy="70597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546444" y="804155"/>
              <a:ext cx="730025" cy="70597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620000" y="723900"/>
            <a:ext cx="2934283" cy="3407348"/>
            <a:chOff x="2245823" y="5362944"/>
            <a:chExt cx="2555629" cy="3125314"/>
          </a:xfrm>
        </p:grpSpPr>
        <p:sp>
          <p:nvSpPr>
            <p:cNvPr id="36" name="Rectangle 35"/>
            <p:cNvSpPr/>
            <p:nvPr/>
          </p:nvSpPr>
          <p:spPr>
            <a:xfrm>
              <a:off x="2549771" y="6770769"/>
              <a:ext cx="1940723" cy="16920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2245823" y="5362944"/>
              <a:ext cx="2555629" cy="148384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691584" y="7017567"/>
              <a:ext cx="412497" cy="3989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896517" y="7055033"/>
              <a:ext cx="412497" cy="3989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2972816" y="7813677"/>
              <a:ext cx="1008920" cy="34024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43555" y="5596901"/>
            <a:ext cx="3991030" cy="2797521"/>
            <a:chOff x="1843555" y="5596901"/>
            <a:chExt cx="3991030" cy="2797521"/>
          </a:xfrm>
        </p:grpSpPr>
        <p:sp>
          <p:nvSpPr>
            <p:cNvPr id="44" name="Isosceles Triangle 43"/>
            <p:cNvSpPr/>
            <p:nvPr/>
          </p:nvSpPr>
          <p:spPr>
            <a:xfrm>
              <a:off x="1843555" y="5705286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971910" y="5596901"/>
              <a:ext cx="1277675" cy="1277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70066" y="7271571"/>
              <a:ext cx="907173" cy="90717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489724" y="7278113"/>
              <a:ext cx="907173" cy="90717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01185" y="6766137"/>
              <a:ext cx="533400" cy="162828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41511" y="5324751"/>
            <a:ext cx="4684541" cy="3256569"/>
            <a:chOff x="7341511" y="5324751"/>
            <a:chExt cx="4684541" cy="3256569"/>
          </a:xfrm>
        </p:grpSpPr>
        <p:sp>
          <p:nvSpPr>
            <p:cNvPr id="30" name="Rounded Rectangle 29"/>
            <p:cNvSpPr/>
            <p:nvPr/>
          </p:nvSpPr>
          <p:spPr>
            <a:xfrm>
              <a:off x="7341511" y="5324751"/>
              <a:ext cx="4684541" cy="32565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790115" y="5780355"/>
              <a:ext cx="1439123" cy="143912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9743491" y="5387357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0981710" y="6877505"/>
              <a:ext cx="533400" cy="162828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9276608" y="7027564"/>
              <a:ext cx="1277675" cy="127767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5 Seconds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r="3389" b="2315"/>
          <a:stretch/>
        </p:blipFill>
        <p:spPr>
          <a:xfrm>
            <a:off x="14186924" y="723900"/>
            <a:ext cx="3503855" cy="2646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2" descr="Những hình ảnh vỗ tay đẹp cho Powerpoint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68" y="4524214"/>
            <a:ext cx="6407807" cy="600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17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6300">
        <p:circle/>
      </p:transition>
    </mc:Choice>
    <mc:Fallback xmlns="">
      <p:transition spd="slow" advTm="46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/>
      <p:bldP spid="38" grpId="0" animBg="1"/>
      <p:bldP spid="38" grpId="1" animBg="1"/>
      <p:bldP spid="40" grpId="0"/>
      <p:bldP spid="40" grpId="1"/>
      <p:bldP spid="41" grpId="0"/>
      <p:bldP spid="41" grpId="1"/>
    </p:bldLst>
  </p:timing>
  <p:extLst mod="1">
    <p:ext uri="{E180D4A7-C9FB-4DFB-919C-405C955672EB}">
      <p14:showEvtLst xmlns:p14="http://schemas.microsoft.com/office/powerpoint/2010/main">
        <p14:playEvt time="19741" objId="54"/>
        <p14:stopEvt time="27440" objId="5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509365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406593" y="479366"/>
            <a:ext cx="5467799" cy="36459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41511" y="5324751"/>
            <a:ext cx="4684541" cy="32565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43701" y="5427554"/>
            <a:ext cx="4684541" cy="32565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76469" y="8879046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813055" y="5338702"/>
            <a:ext cx="4684541" cy="3256569"/>
            <a:chOff x="6934198" y="362502"/>
            <a:chExt cx="4684541" cy="3256569"/>
          </a:xfrm>
        </p:grpSpPr>
        <p:sp>
          <p:nvSpPr>
            <p:cNvPr id="19" name="Rounded Rectangle 18"/>
            <p:cNvSpPr/>
            <p:nvPr/>
          </p:nvSpPr>
          <p:spPr>
            <a:xfrm>
              <a:off x="6934198" y="362502"/>
              <a:ext cx="4684541" cy="325656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70975" y="1816331"/>
              <a:ext cx="1940723" cy="16920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9529998" y="2170022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36936" y="952500"/>
              <a:ext cx="1809362" cy="61408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341511" y="766689"/>
              <a:ext cx="730025" cy="70597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546444" y="804155"/>
              <a:ext cx="730025" cy="70597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42" y="322201"/>
            <a:ext cx="5762010" cy="36534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40859" y="5688643"/>
            <a:ext cx="4062142" cy="4390733"/>
            <a:chOff x="1940859" y="5688643"/>
            <a:chExt cx="4062142" cy="4390733"/>
          </a:xfrm>
        </p:grpSpPr>
        <p:sp>
          <p:nvSpPr>
            <p:cNvPr id="40" name="TextBox 39"/>
            <p:cNvSpPr txBox="1"/>
            <p:nvPr/>
          </p:nvSpPr>
          <p:spPr>
            <a:xfrm>
              <a:off x="3040773" y="8879047"/>
              <a:ext cx="8451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190886" y="6163087"/>
              <a:ext cx="812115" cy="851363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940859" y="7098407"/>
              <a:ext cx="1386213" cy="138621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21201" y="7638575"/>
              <a:ext cx="700431" cy="70043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934470" y="7552862"/>
              <a:ext cx="812115" cy="851363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5400000">
              <a:off x="2848430" y="4955330"/>
              <a:ext cx="1148676" cy="261530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790115" y="5465109"/>
            <a:ext cx="3725245" cy="3040681"/>
            <a:chOff x="7790115" y="5465109"/>
            <a:chExt cx="3725245" cy="3040681"/>
          </a:xfrm>
        </p:grpSpPr>
        <p:sp>
          <p:nvSpPr>
            <p:cNvPr id="50" name="Rectangle 49"/>
            <p:cNvSpPr/>
            <p:nvPr/>
          </p:nvSpPr>
          <p:spPr>
            <a:xfrm>
              <a:off x="7790115" y="5780355"/>
              <a:ext cx="1439123" cy="143912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9688159" y="5465109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0981710" y="6877505"/>
              <a:ext cx="533400" cy="162828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9276608" y="7027564"/>
              <a:ext cx="1277675" cy="127767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8130586" y="7638575"/>
              <a:ext cx="687350" cy="68735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" name="5 Seconds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r="3389" b="2315"/>
          <a:stretch/>
        </p:blipFill>
        <p:spPr>
          <a:xfrm>
            <a:off x="14186924" y="723900"/>
            <a:ext cx="3503855" cy="2646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2" descr="Những hình ảnh vỗ tay đẹp cho Powerpoint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73" y="4702943"/>
            <a:ext cx="6036151" cy="56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85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151">
        <p:circle/>
      </p:transition>
    </mc:Choice>
    <mc:Fallback xmlns="">
      <p:transition spd="slow" advTm="421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5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12" grpId="1"/>
      <p:bldP spid="30" grpId="0" animBg="1"/>
      <p:bldP spid="30" grpId="1" animBg="1"/>
      <p:bldP spid="38" grpId="0" animBg="1"/>
      <p:bldP spid="41" grpId="0"/>
      <p:bldP spid="41" grpId="1"/>
    </p:bldLst>
  </p:timing>
  <p:extLst mod="1">
    <p:ext uri="{E180D4A7-C9FB-4DFB-919C-405C955672EB}">
      <p14:showEvtLst xmlns:p14="http://schemas.microsoft.com/office/powerpoint/2010/main">
        <p14:playEvt time="17829" objId="46"/>
        <p14:stopEvt time="25522" objId="4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7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|1.9|5.3|17.3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1|4.4|1.2|6.8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2.3|3.4|15.3|9.3|6.9|9.9|1.1|6.4|2|12.9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3.2|0.9|4.4|2|7.2|1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3.6|0.9|4|1.6|8.7|0.8|5.1|2.9|5.8|0.9|1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3.1|1.1|3.6|2.6|2.9|1.3|7.3|1.8|4.5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3|3.5|5.3|16.3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.8|2.1|5|14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|3.1|5.7|15|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4131</TotalTime>
  <Words>75</Words>
  <Application>Microsoft Office PowerPoint</Application>
  <PresentationFormat>Custom</PresentationFormat>
  <Paragraphs>24</Paragraphs>
  <Slides>12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#9Slide07 Itim</vt:lpstr>
      <vt:lpstr>Arial</vt:lpstr>
      <vt:lpstr>宋体</vt:lpstr>
      <vt:lpstr>#9Slide04 Trirong SemiBold</vt:lpstr>
      <vt:lpstr>Times New Roman</vt:lpstr>
      <vt:lpstr>Calibri Light</vt:lpstr>
      <vt:lpstr>Calibri</vt:lpstr>
      <vt:lpstr>Tropika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Lien</dc:creator>
  <cp:lastModifiedBy>Techsi.vn</cp:lastModifiedBy>
  <cp:revision>84</cp:revision>
  <dcterms:created xsi:type="dcterms:W3CDTF">2006-08-16T00:00:00Z</dcterms:created>
  <dcterms:modified xsi:type="dcterms:W3CDTF">2024-08-26T02:18:27Z</dcterms:modified>
  <dc:identifier>DAEtp8OiuFk</dc:identifier>
</cp:coreProperties>
</file>