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6"/>
  </p:notesMasterIdLst>
  <p:sldIdLst>
    <p:sldId id="259" r:id="rId5"/>
    <p:sldId id="260" r:id="rId6"/>
    <p:sldId id="269" r:id="rId7"/>
    <p:sldId id="271" r:id="rId8"/>
    <p:sldId id="262" r:id="rId9"/>
    <p:sldId id="263" r:id="rId10"/>
    <p:sldId id="264" r:id="rId11"/>
    <p:sldId id="265" r:id="rId12"/>
    <p:sldId id="273" r:id="rId13"/>
    <p:sldId id="287" r:id="rId14"/>
    <p:sldId id="277" r:id="rId15"/>
    <p:sldId id="279" r:id="rId16"/>
    <p:sldId id="282" r:id="rId17"/>
    <p:sldId id="283" r:id="rId18"/>
    <p:sldId id="281" r:id="rId19"/>
    <p:sldId id="288" r:id="rId20"/>
    <p:sldId id="286" r:id="rId21"/>
    <p:sldId id="291" r:id="rId22"/>
    <p:sldId id="268" r:id="rId23"/>
    <p:sldId id="289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BC62D"/>
    <a:srgbClr val="BC4C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192BE-D9C8-4629-BFB5-65CFC175B4DF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993FD-1D81-458B-9821-9061D09B6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78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174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5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0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6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4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1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4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6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2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5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2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5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4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5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32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6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6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25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1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1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3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0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91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6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0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3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1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07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3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8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2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3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60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37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7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4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2F78F-D0CD-4D18-8A2C-6752CA0144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AD9E0-3E32-47FF-9608-EC96EC362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105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7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image" Target="../media/image9.jfif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10.jp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fif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8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9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66"/>
            <a:ext cx="12192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3746504-02BC-489D-AADA-2ECEEEC3F437}"/>
              </a:ext>
            </a:extLst>
          </p:cNvPr>
          <p:cNvSpPr txBox="1"/>
          <p:nvPr/>
        </p:nvSpPr>
        <p:spPr>
          <a:xfrm>
            <a:off x="2792567" y="1110939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ỦY BAN NHÂN DÂN QUẬN LONG BIÊN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144F489-6BF7-49BE-B0F8-C45B535DC948}"/>
              </a:ext>
            </a:extLst>
          </p:cNvPr>
          <p:cNvSpPr txBox="1"/>
          <p:nvPr/>
        </p:nvSpPr>
        <p:spPr>
          <a:xfrm>
            <a:off x="2792567" y="1344361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TRƯỜNG MẦM NON </a:t>
            </a:r>
            <a:r>
              <a:rPr lang="en-US" b="1" dirty="0" smtClean="0">
                <a:solidFill>
                  <a:srgbClr val="C00000"/>
                </a:solidFill>
              </a:rPr>
              <a:t>HOA MỘC LAN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252FBFC-B116-495E-A065-44A0BFEB7C39}"/>
              </a:ext>
            </a:extLst>
          </p:cNvPr>
          <p:cNvSpPr txBox="1"/>
          <p:nvPr/>
        </p:nvSpPr>
        <p:spPr>
          <a:xfrm>
            <a:off x="855133" y="3105585"/>
            <a:ext cx="10369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THƠ LỜI CHÀO CỦA HOA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EB22AF6-8E79-4BED-AC0B-2621BBFB2A83}"/>
              </a:ext>
            </a:extLst>
          </p:cNvPr>
          <p:cNvSpPr/>
          <p:nvPr/>
        </p:nvSpPr>
        <p:spPr>
          <a:xfrm>
            <a:off x="2580238" y="2520809"/>
            <a:ext cx="69701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LĨNH VỰC PHÁT TRIỂN </a:t>
            </a:r>
            <a:r>
              <a:rPr lang="en-US" sz="3200" b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NGÔN NGỮ</a:t>
            </a:r>
            <a:endParaRPr lang="en-US" sz="3200" b="1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19" y="1735755"/>
            <a:ext cx="743790" cy="7391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AA1AEAA-A75E-4E0D-9916-FD1EEED8E42A}"/>
              </a:ext>
            </a:extLst>
          </p:cNvPr>
          <p:cNvSpPr txBox="1"/>
          <p:nvPr/>
        </p:nvSpPr>
        <p:spPr>
          <a:xfrm>
            <a:off x="2915216" y="3837968"/>
            <a:ext cx="6327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</a:t>
            </a:r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87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8301" y="2453489"/>
            <a:ext cx="6437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nghe bài thơ gì? Do ai sáng tác?</a:t>
            </a:r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2" y="3423478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giả: Võ Văn Trực </a:t>
            </a:r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84" y="3500919"/>
            <a:ext cx="4101961" cy="3544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3830" y="2644509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Lời chào của hoa</a:t>
            </a:r>
            <a:endParaRPr lang="en-US" sz="4000" b="1">
              <a:ln w="12700" cmpd="sng">
                <a:solidFill>
                  <a:srgbClr val="FFC000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3" y="115283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734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790"/>
            <a:ext cx="12192001" cy="6930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394" y="3466438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33322" y="2561536"/>
            <a:ext cx="6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đang làm gì? 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7154" y="2498151"/>
            <a:ext cx="6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còn ngái ngủ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6" y="26121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20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41971"/>
            <a:ext cx="12192001" cy="70999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603" y="3470138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53658" y="973633"/>
            <a:ext cx="6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đã đến gọi hoa?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5887" y="973633"/>
            <a:ext cx="6980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Hoa còn ngái ngủ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đã đến rồi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Dậy mau đi chứ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 rot="155528">
            <a:off x="4042835" y="2721796"/>
            <a:ext cx="4977053" cy="2398153"/>
          </a:xfrm>
          <a:prstGeom prst="cloud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93" y="-2450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42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8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790"/>
            <a:ext cx="12192001" cy="6930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04" y="3543414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3734" y="1441469"/>
            <a:ext cx="6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có thức dậy không?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4926" y="1391660"/>
            <a:ext cx="6980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bừng mở mắt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bạn ong!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 rot="318657">
            <a:off x="3752661" y="2633832"/>
            <a:ext cx="5341544" cy="2161939"/>
          </a:xfrm>
          <a:prstGeom prst="cloud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24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8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057"/>
            <a:ext cx="12192001" cy="69760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04" y="3543414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42787" y="1622492"/>
            <a:ext cx="698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hoa đã làm gì?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9635" y="1505736"/>
            <a:ext cx="6499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liền dâng mật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ngát cánh rừng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292748" y="2770066"/>
            <a:ext cx="4372824" cy="2478612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66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435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8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950"/>
            <a:ext cx="12192001" cy="6957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15" y="3546152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0800000" flipV="1">
            <a:off x="3431263" y="2454925"/>
            <a:ext cx="6347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thơ nào nói lên sự chăm chỉ của bạn ong?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3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60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Dongvat-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/>
          <p:cNvSpPr/>
          <p:nvPr/>
        </p:nvSpPr>
        <p:spPr>
          <a:xfrm>
            <a:off x="6672404" y="0"/>
            <a:ext cx="5519596" cy="2879002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ngày mê mải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ong bồn chồn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li mật ấy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Đong đầy tổ thơm.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6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08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950"/>
            <a:ext cx="12192001" cy="6957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15" y="3546152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0800000" flipV="1">
            <a:off x="3431263" y="2731924"/>
            <a:ext cx="6347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có yêu quý hoa không?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60" y="97176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915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950"/>
            <a:ext cx="12192001" cy="6957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15" y="3546152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0800000" flipV="1">
            <a:off x="3431263" y="1623929"/>
            <a:ext cx="63478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ơi,  ngoài vẻ  đẹp của hoa, hoa còn có rất nhiều lợi ích: cho chúng ta mật ngọt...Vì vậy, các con hãy luôn yêu quý và bảo vệ các loài hoa nhé!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27" y="88122"/>
            <a:ext cx="627942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6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9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7233" y="778598"/>
            <a:ext cx="7134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43596" y="1609594"/>
            <a:ext cx="3431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Võ Văn Trực</a:t>
            </a:r>
            <a:endParaRPr lang="en-US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0570" y="1656784"/>
            <a:ext cx="39020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còn ngái ngủ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đã đến rồi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 mau đi chứ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 ông 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bừng mở mắt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bạn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71168" y="2109456"/>
            <a:ext cx="2915216" cy="168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06147" y="3085373"/>
            <a:ext cx="2915216" cy="168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14944" y="1808242"/>
            <a:ext cx="45294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liền dâng mật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ngát cánh rừng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ngày mê mải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ong bồn chồn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li mật ấy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Đong đầy tổ thơm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41141" y="306513"/>
            <a:ext cx="6645243" cy="9337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Lời chào của hoa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34" y="2009704"/>
            <a:ext cx="750932" cy="894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61" y="3856129"/>
            <a:ext cx="725787" cy="6849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34" y="2740400"/>
            <a:ext cx="820529" cy="6404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085" y="4182701"/>
            <a:ext cx="594316" cy="9501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7411" y="4986967"/>
            <a:ext cx="823031" cy="6401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4765" y="2156759"/>
            <a:ext cx="749873" cy="8900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92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82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a choi vuon ho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221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2" y="14282"/>
            <a:ext cx="627515" cy="62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5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12"/>
            <a:ext cx="12192001" cy="6870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1809" y="2046083"/>
            <a:ext cx="42158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hãy học thuộc bài thơ này!</a:t>
            </a:r>
            <a:endParaRPr lang="en-US" sz="54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069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05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1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3687" y="2099144"/>
            <a:ext cx="75219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hết rồi!</a:t>
            </a:r>
          </a:p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con ở những giờ học sau!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27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80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8301" y="2453489"/>
            <a:ext cx="6355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Lời chào của hoa</a:t>
            </a:r>
            <a:endParaRPr 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8827" y="3458424"/>
            <a:ext cx="3902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giả: Võ Văn Trực </a:t>
            </a:r>
            <a:endParaRPr lang="en-US" sz="280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39" y="3539905"/>
            <a:ext cx="4101961" cy="35443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27" y="10623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75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8301" y="2453489"/>
            <a:ext cx="6437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nghe bài thơ gì? Do ai sáng tác?</a:t>
            </a:r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2" y="3423478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giả: Võ Văn Trực </a:t>
            </a:r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84" y="3500919"/>
            <a:ext cx="4101961" cy="3544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3830" y="2644509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Lời chào của hoa</a:t>
            </a:r>
            <a:endParaRPr lang="en-US" sz="40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06" y="79069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6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62139" y="3983525"/>
            <a:ext cx="4436198" cy="2236207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Hjh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9956" y="3983526"/>
            <a:ext cx="40650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còn ngái ngủ</a:t>
            </a:r>
          </a:p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đã đến rồi</a:t>
            </a:r>
          </a:p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 mau đi chứ</a:t>
            </a:r>
          </a:p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 ông mặt trời!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4883" y="108643"/>
            <a:ext cx="4825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chào của hoa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4" y="61112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77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7193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6527549" y="3141552"/>
            <a:ext cx="5377758" cy="2471597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bừng mở mắt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bạn ong!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67" y="70015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02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45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87216" y="5685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60467" y="5377758"/>
            <a:ext cx="4345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liền dâng mật</a:t>
            </a:r>
          </a:p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ngát cánh rừng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59" y="115283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44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Dongvat-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/>
          <p:cNvSpPr/>
          <p:nvPr/>
        </p:nvSpPr>
        <p:spPr>
          <a:xfrm>
            <a:off x="6672404" y="0"/>
            <a:ext cx="5519596" cy="2879002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ngày mê mải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ong bồn chồn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li mật ấy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Đong đầy tổ thơm.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73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926" y="2268823"/>
            <a:ext cx="643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748" y="4037846"/>
            <a:ext cx="3902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619" y="3536737"/>
            <a:ext cx="4101961" cy="3544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53658" y="2568446"/>
            <a:ext cx="6980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giờ, cô cháu mình cùng tìm hiểu nội dung bài thơ qua một số câu hỏi nhé!</a:t>
            </a:r>
            <a:endParaRPr 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3" y="0"/>
            <a:ext cx="627942" cy="634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711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.6|1.4|1.4|3.4|2.6|1.8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5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7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1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5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8|1.7|0.8|1.7|2.4|1.3|1.2|0.9|1.3|1.5|1.1|0.9|1.1|1|2.1|2.3|2.1|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9.7|0.9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5|0.7|2.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407</Words>
  <Application>Microsoft Office PowerPoint</Application>
  <PresentationFormat>Widescreen</PresentationFormat>
  <Paragraphs>69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微软雅黑</vt:lpstr>
      <vt:lpstr>宋体</vt:lpstr>
      <vt:lpstr>Arial</vt:lpstr>
      <vt:lpstr>Calibri</vt:lpstr>
      <vt:lpstr>Calibri Light</vt:lpstr>
      <vt:lpstr>Times New Roman</vt:lpstr>
      <vt:lpstr>1_Office Theme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Techsi.vn</cp:lastModifiedBy>
  <cp:revision>30</cp:revision>
  <dcterms:created xsi:type="dcterms:W3CDTF">2022-01-19T13:36:27Z</dcterms:created>
  <dcterms:modified xsi:type="dcterms:W3CDTF">2025-05-05T04:13:43Z</dcterms:modified>
</cp:coreProperties>
</file>