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audio3.wav" ContentType="audio/wav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media/audio8.wav" ContentType="audio/wav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media/audio9.wav" ContentType="audio/wav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63" r:id="rId4"/>
    <p:sldId id="264" r:id="rId5"/>
    <p:sldId id="265" r:id="rId6"/>
    <p:sldId id="26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3.mp3"/><Relationship Id="rId7" Type="http://schemas.openxmlformats.org/officeDocument/2006/relationships/audio" Target="../media/audio7.wav"/><Relationship Id="rId2" Type="http://schemas.microsoft.com/office/2007/relationships/media" Target="../media/media3.mp3"/><Relationship Id="rId1" Type="http://schemas.openxmlformats.org/officeDocument/2006/relationships/tags" Target="../tags/tag9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g"/><Relationship Id="rId11" Type="http://schemas.openxmlformats.org/officeDocument/2006/relationships/image" Target="../media/image7.jpeg"/><Relationship Id="rId5" Type="http://schemas.openxmlformats.org/officeDocument/2006/relationships/audio" Target="../media/audio7.wav"/><Relationship Id="rId10" Type="http://schemas.openxmlformats.org/officeDocument/2006/relationships/image" Target="../media/image19.jpeg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xmlns="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D7B9F6-AAE2-CD0F-7554-00214D2DF339}"/>
              </a:ext>
            </a:extLst>
          </p:cNvPr>
          <p:cNvSpPr txBox="1"/>
          <p:nvPr/>
        </p:nvSpPr>
        <p:spPr>
          <a:xfrm>
            <a:off x="3851285" y="762000"/>
            <a:ext cx="448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41A934-499A-7816-E50F-6C9F2B618F7C}"/>
              </a:ext>
            </a:extLst>
          </p:cNvPr>
          <p:cNvSpPr txBox="1"/>
          <p:nvPr/>
        </p:nvSpPr>
        <p:spPr>
          <a:xfrm>
            <a:off x="3857147" y="3726140"/>
            <a:ext cx="5246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3-4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BF3F4-1DD9-AFF3-E696-E647FD3D8365}"/>
              </a:ext>
            </a:extLst>
          </p:cNvPr>
          <p:cNvSpPr txBox="1"/>
          <p:nvPr/>
        </p:nvSpPr>
        <p:spPr>
          <a:xfrm>
            <a:off x="3538603" y="2884383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1529"/>
            <a:ext cx="1193403" cy="11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185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468709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914400"/>
            <a:ext cx="57340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943600" y="500390"/>
            <a:ext cx="272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9010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9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41392" y="958614"/>
            <a:ext cx="57340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05" y="484497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4206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2" y="3454896"/>
            <a:ext cx="2909455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67404"/>
            <a:ext cx="2771343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32" y="1524002"/>
            <a:ext cx="2180305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37250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05" y="3835257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3" y="1874745"/>
            <a:ext cx="30861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83" y="2101832"/>
            <a:ext cx="2724149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8715"/>
            <a:ext cx="2033802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0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020426" y="419268"/>
            <a:ext cx="2828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81500" y="2857500"/>
            <a:ext cx="3467099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4522998" y="1981200"/>
            <a:ext cx="3706602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4503947" y="1981198"/>
            <a:ext cx="3725651" cy="346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8194964" y="19812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4492043" y="5486399"/>
            <a:ext cx="3737555" cy="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4503947" y="1981199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2788" y="533401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49853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3464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1" y="1030228"/>
            <a:ext cx="2940843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781928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1" y="3897655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8126136" y="1184074"/>
            <a:ext cx="2964416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1876643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1877982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1877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1888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1888003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1772015" y="5227522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3265371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131972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646232" y="2025113"/>
            <a:ext cx="2834517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2" y="511334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986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90A6F3-30BF-C2F5-7954-EDA9EBEF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7D74-5D70-4742-AB1C-85A0D564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3201" y="1621892"/>
            <a:ext cx="3543299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52600" y="1382812"/>
            <a:ext cx="40005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583439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7530" y="5733845"/>
            <a:ext cx="2354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6005"/>
    </mc:Choice>
    <mc:Fallback xmlns="">
      <p:transition spd="slow" advTm="16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152400"/>
            <a:ext cx="122682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31974" y="2610004"/>
            <a:ext cx="4038600" cy="3733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6515100" y="2651582"/>
            <a:ext cx="3886200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5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2474895"/>
            <a:ext cx="37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3632561" y="2100361"/>
            <a:ext cx="3682637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3627858" y="2115610"/>
            <a:ext cx="36826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260287" y="2100361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608205" y="5563997"/>
            <a:ext cx="365208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3637264" y="2088109"/>
            <a:ext cx="21507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2992855" y="1558667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198596" y="1598005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244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016802" y="533391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7685" y="5757973"/>
            <a:ext cx="27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0" y="3429002"/>
            <a:ext cx="303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2998115"/>
            <a:ext cx="226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1828800"/>
            <a:ext cx="3571877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91745" y="1622803"/>
            <a:ext cx="41148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700" y="49021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1896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100000" numSld="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1143000"/>
            <a:ext cx="3495675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175" y="343971"/>
            <a:ext cx="862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95649" y="1143000"/>
            <a:ext cx="4943476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648200" y="45720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313</Words>
  <Application>Microsoft Office PowerPoint</Application>
  <PresentationFormat>Widescreen</PresentationFormat>
  <Paragraphs>76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I. Dạy trẻ nhận biết hình tròn,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27</cp:revision>
  <dcterms:created xsi:type="dcterms:W3CDTF">2021-11-13T12:47:57Z</dcterms:created>
  <dcterms:modified xsi:type="dcterms:W3CDTF">2025-05-05T03:23:31Z</dcterms:modified>
</cp:coreProperties>
</file>