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6.jpe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3592390"/>
            <a:ext cx="6858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36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76" y="1287903"/>
            <a:ext cx="1505890" cy="1496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1473" y="228453"/>
            <a:ext cx="5516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190</Words>
  <Application>Microsoft Office PowerPoint</Application>
  <PresentationFormat>On-screen Show (4:3)</PresentationFormat>
  <Paragraphs>25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21</cp:revision>
  <dcterms:created xsi:type="dcterms:W3CDTF">2006-08-16T00:00:00Z</dcterms:created>
  <dcterms:modified xsi:type="dcterms:W3CDTF">2025-02-06T08:48:29Z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