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TO HƠN,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94EF2D-3E06-AB7D-F2EA-399031BAF9F7}"/>
              </a:ext>
            </a:extLst>
          </p:cNvPr>
          <p:cNvSpPr txBox="1"/>
          <p:nvPr/>
        </p:nvSpPr>
        <p:spPr>
          <a:xfrm>
            <a:off x="3618411" y="1998617"/>
            <a:ext cx="5176484" cy="111403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6610F6-03D1-6B07-B531-47564D676DF6}"/>
              </a:ext>
            </a:extLst>
          </p:cNvPr>
          <p:cNvSpPr txBox="1"/>
          <p:nvPr/>
        </p:nvSpPr>
        <p:spPr>
          <a:xfrm>
            <a:off x="3396343" y="725703"/>
            <a:ext cx="513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53" y="1174881"/>
            <a:ext cx="1034882" cy="10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135</Words>
  <Application>Microsoft Office PowerPoint</Application>
  <PresentationFormat>Widescreen</PresentationFormat>
  <Paragraphs>24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12</cp:revision>
  <dcterms:created xsi:type="dcterms:W3CDTF">2023-10-23T13:22:09Z</dcterms:created>
  <dcterms:modified xsi:type="dcterms:W3CDTF">2025-02-06T08:40:03Z</dcterms:modified>
</cp:coreProperties>
</file>