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81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82" r:id="rId16"/>
    <p:sldId id="283" r:id="rId17"/>
    <p:sldId id="270" r:id="rId18"/>
    <p:sldId id="271" r:id="rId19"/>
    <p:sldId id="284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pPr/>
              <a:t>07/01/2025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ình nền mầm non ngộ nghĩnh">
            <a:extLst>
              <a:ext uri="{FF2B5EF4-FFF2-40B4-BE49-F238E27FC236}">
                <a16:creationId xmlns:a16="http://schemas.microsoft.com/office/drawing/2014/main" id="{ED9A361E-99D4-FE21-378F-7683EC32A8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8471B-8FE0-6DB2-E7AD-CDDA725E2F32}"/>
              </a:ext>
            </a:extLst>
          </p:cNvPr>
          <p:cNvSpPr txBox="1"/>
          <p:nvPr/>
        </p:nvSpPr>
        <p:spPr>
          <a:xfrm>
            <a:off x="2171700" y="3263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Times  New Roman"/>
              </a:rPr>
              <a:t>UBND QUẬN LONG BIÊN</a:t>
            </a:r>
          </a:p>
          <a:p>
            <a:pPr algn="ctr"/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Times  New Roman"/>
              </a:rPr>
              <a:t>TRƯỜNG MẦM NON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C1611-7A32-E1BF-BB1C-60FC5874E74A}"/>
              </a:ext>
            </a:extLst>
          </p:cNvPr>
          <p:cNvSpPr txBox="1"/>
          <p:nvPr/>
        </p:nvSpPr>
        <p:spPr>
          <a:xfrm>
            <a:off x="1143000" y="16519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 New Roman"/>
              </a:rPr>
              <a:t>LĨNH VỰC PHÁT TRIỂN NHẬN THỨC</a:t>
            </a:r>
          </a:p>
          <a:p>
            <a:pPr algn="ctr"/>
            <a:r>
              <a:rPr lang="en-US" sz="2000" b="1" dirty="0" smtClean="0">
                <a:latin typeface="Times  New Roman"/>
              </a:rPr>
              <a:t>HOẠT ĐỘNG LÀM QUEN VỚI TOÁN </a:t>
            </a:r>
            <a:endParaRPr lang="vi-VN" sz="2000" b="1" dirty="0">
              <a:latin typeface="Times  New Roman"/>
            </a:endParaRPr>
          </a:p>
          <a:p>
            <a:pPr algn="ctr"/>
            <a:endParaRPr lang="en-US" sz="2000" b="1" dirty="0" smtClean="0">
              <a:solidFill>
                <a:srgbClr val="C00000"/>
              </a:solidFill>
              <a:latin typeface="Times  New Roman"/>
            </a:endParaRPr>
          </a:p>
          <a:p>
            <a:pPr algn="ctr"/>
            <a:endParaRPr lang="en-US" sz="2000" b="1" dirty="0">
              <a:solidFill>
                <a:srgbClr val="C00000"/>
              </a:solidFill>
              <a:latin typeface="Times  New Roman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 New Roman"/>
              </a:rPr>
              <a:t>Đề </a:t>
            </a:r>
            <a:r>
              <a:rPr lang="vi-VN" sz="2400" b="1" dirty="0">
                <a:solidFill>
                  <a:srgbClr val="C00000"/>
                </a:solidFill>
                <a:latin typeface="Times  New Roman"/>
              </a:rPr>
              <a:t>tài: Nhận biết, phân biệt khối cầu, khối trụ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F01BA-564F-E859-73C0-050FFFD9281E}"/>
              </a:ext>
            </a:extLst>
          </p:cNvPr>
          <p:cNvSpPr txBox="1"/>
          <p:nvPr/>
        </p:nvSpPr>
        <p:spPr>
          <a:xfrm>
            <a:off x="1524000" y="3445933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 New Roman"/>
              </a:rPr>
              <a:t>Lứa tuổi: 4 - 5 tuổi</a:t>
            </a:r>
          </a:p>
          <a:p>
            <a:pPr algn="ctr"/>
            <a:r>
              <a:rPr lang="vi-VN" sz="2400" dirty="0">
                <a:latin typeface="Times  New Roman"/>
              </a:rPr>
              <a:t>Giáo viên: Hoàng Thị Thu Hương</a:t>
            </a:r>
          </a:p>
          <a:p>
            <a:endParaRPr lang="vi-VN" sz="2400" b="1" dirty="0">
              <a:latin typeface="Times  New Roman"/>
            </a:endParaRPr>
          </a:p>
          <a:p>
            <a:endParaRPr lang="vi-VN" sz="2400" b="1" dirty="0">
              <a:latin typeface="Times  New Roman"/>
            </a:endParaRPr>
          </a:p>
          <a:p>
            <a:pPr algn="ctr"/>
            <a:endParaRPr lang="en-US" sz="2400" b="1" dirty="0" smtClean="0">
              <a:latin typeface="Times  New Roman"/>
            </a:endParaRPr>
          </a:p>
          <a:p>
            <a:pPr algn="ctr"/>
            <a:endParaRPr lang="en-US" sz="2400" b="1" dirty="0">
              <a:latin typeface="Times  New Roman"/>
            </a:endParaRPr>
          </a:p>
          <a:p>
            <a:pPr algn="ctr"/>
            <a:endParaRPr lang="vi-VN" sz="2400" b="1" dirty="0">
              <a:latin typeface="Times  New Roman"/>
            </a:endParaRPr>
          </a:p>
          <a:p>
            <a:pPr algn="ctr"/>
            <a:r>
              <a:rPr lang="vi-VN" dirty="0">
                <a:latin typeface="Times  New Roman"/>
              </a:rPr>
              <a:t>Năm học: 2024 - 2025</a:t>
            </a:r>
          </a:p>
        </p:txBody>
      </p:sp>
    </p:spTree>
    <p:extLst>
      <p:ext uri="{BB962C8B-B14F-4D97-AF65-F5344CB8AC3E}">
        <p14:creationId xmlns:p14="http://schemas.microsoft.com/office/powerpoint/2010/main" val="315853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722400" y="1905000"/>
            <a:ext cx="3875088" cy="38750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34000" y="1600200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603331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541889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1447800" y="3499672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486400" y="2590800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5715000" y="3567565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1524000" y="3048000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8300"/>
            <a:ext cx="914483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5823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Download Background Mầm Non Vector 10 giây">
            <a:extLst>
              <a:ext uri="{FF2B5EF4-FFF2-40B4-BE49-F238E27FC236}">
                <a16:creationId xmlns:a16="http://schemas.microsoft.com/office/drawing/2014/main" id="{D77DA5AC-66D2-9380-C113-60B7D00D9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2" b="2"/>
          <a:stretch/>
        </p:blipFill>
        <p:spPr bwMode="auto">
          <a:xfrm>
            <a:off x="20" y="10"/>
            <a:ext cx="9143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9603AC-B7F7-AFC8-3EA4-7F0660FBF5FB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D0A2-2528-90A8-893F-D66B42A86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wnload Background Mầm Non Vector 10 giây">
            <a:extLst>
              <a:ext uri="{FF2B5EF4-FFF2-40B4-BE49-F238E27FC236}">
                <a16:creationId xmlns:a16="http://schemas.microsoft.com/office/drawing/2014/main" id="{12A4EEE4-0015-351B-685D-D4B94D302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2" b="2"/>
          <a:stretch/>
        </p:blipFill>
        <p:spPr bwMode="auto">
          <a:xfrm>
            <a:off x="20" y="10"/>
            <a:ext cx="9143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FBD65C-11B1-CD11-AF3B-4E344E496C64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7" y="8300"/>
            <a:ext cx="914483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5823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drawing of flowers and grass&#10;&#10;Description automatically generated">
            <a:extLst>
              <a:ext uri="{FF2B5EF4-FFF2-40B4-BE49-F238E27FC236}">
                <a16:creationId xmlns:a16="http://schemas.microsoft.com/office/drawing/2014/main" id="{D2825E37-7CE8-7E27-E67B-432B70B14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5245" b="2"/>
          <a:stretch/>
        </p:blipFill>
        <p:spPr>
          <a:xfrm>
            <a:off x="20" y="10"/>
            <a:ext cx="9143980" cy="6866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EA43F-AF0C-F0CD-D2CB-8C0F3BED194C}"/>
              </a:ext>
            </a:extLst>
          </p:cNvPr>
          <p:cNvSpPr txBox="1"/>
          <p:nvPr/>
        </p:nvSpPr>
        <p:spPr>
          <a:xfrm>
            <a:off x="1078265" y="3276600"/>
            <a:ext cx="6986632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KẾT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THÚC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BUỔI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HỌC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 New Roman"/>
              </a:rPr>
              <a:t>!</a:t>
            </a:r>
            <a:endParaRPr lang="vi-V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20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A88E-0C35-B881-1C28-3B4AC861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D9AD2-25C6-F9F3-1322-58CC52077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Hàng ngàn hình nền powerpoint đẹp mầm non cho giáo viên, học sinh miễn phí  tải về">
            <a:extLst>
              <a:ext uri="{FF2B5EF4-FFF2-40B4-BE49-F238E27FC236}">
                <a16:creationId xmlns:a16="http://schemas.microsoft.com/office/drawing/2014/main" id="{7C1952D8-39F5-BF53-43E8-B7B5F8AD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17CAD-1B17-865C-4577-615C30E1A34B}"/>
              </a:ext>
            </a:extLst>
          </p:cNvPr>
          <p:cNvSpPr txBox="1"/>
          <p:nvPr/>
        </p:nvSpPr>
        <p:spPr>
          <a:xfrm>
            <a:off x="457200" y="381548"/>
            <a:ext cx="523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MỤC ĐÍCH – YÊU CẦU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8E1C7-B57F-F0A9-67E7-6BB1967091EB}"/>
              </a:ext>
            </a:extLst>
          </p:cNvPr>
          <p:cNvSpPr txBox="1"/>
          <p:nvPr/>
        </p:nvSpPr>
        <p:spPr>
          <a:xfrm>
            <a:off x="199869" y="1488143"/>
            <a:ext cx="87442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492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+mj-lt"/>
            </a:endParaRPr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>
                <a:latin typeface="+mj-lt"/>
              </a:endParaRPr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Times  New Roman"/>
              </a:rPr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C00000"/>
                </a:solidFill>
                <a:latin typeface="Times  New Roman"/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9869" y="1290638"/>
            <a:ext cx="3581400" cy="3879850"/>
            <a:chOff x="1584" y="812"/>
            <a:chExt cx="2256" cy="244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Khung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của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khối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cầu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1.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Mặt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tròn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bao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quanh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2.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Khối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cầu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có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thể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lăn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2315 L 0.25157 0.02315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057451" y="209947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  </a:t>
            </a:r>
            <a:r>
              <a:rPr lang="en-US" sz="3600" b="1" dirty="0" err="1">
                <a:latin typeface="Arial" charset="0"/>
              </a:rPr>
              <a:t>Phân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biệt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khối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cầu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khối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trụ</a:t>
            </a:r>
            <a:endParaRPr lang="en-US" sz="3600" b="1" dirty="0">
              <a:latin typeface="Arial" charset="0"/>
            </a:endParaRP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486400" y="2209800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685800" y="2590800"/>
            <a:ext cx="3875088" cy="38750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3057533" y="1187972"/>
            <a:ext cx="3284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Giống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nhau</a:t>
            </a:r>
            <a:r>
              <a:rPr lang="en-US" sz="4800" b="1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4.44444E-6 L 0.13889 4.44444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425</Words>
  <Application>Microsoft Office PowerPoint</Application>
  <PresentationFormat>On-screen Show (4:3)</PresentationFormat>
  <Paragraphs>73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 New Roman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MỞ RỘNG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95</cp:revision>
  <dcterms:created xsi:type="dcterms:W3CDTF">2020-04-14T07:04:16Z</dcterms:created>
  <dcterms:modified xsi:type="dcterms:W3CDTF">2025-01-07T04:52:15Z</dcterms:modified>
</cp:coreProperties>
</file>