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58" r:id="rId3"/>
    <p:sldId id="264" r:id="rId4"/>
    <p:sldId id="260" r:id="rId5"/>
    <p:sldId id="279" r:id="rId6"/>
    <p:sldId id="257" r:id="rId7"/>
    <p:sldId id="276" r:id="rId8"/>
    <p:sldId id="266" r:id="rId9"/>
    <p:sldId id="274" r:id="rId10"/>
  </p:sldIdLst>
  <p:sldSz cx="18288000" cy="10287000"/>
  <p:notesSz cx="6858000" cy="9144000"/>
  <p:embeddedFontLst>
    <p:embeddedFont>
      <p:font typeface="Tahoma" panose="020B0604030504040204" pitchFamily="34" charset="0"/>
      <p:regular r:id="rId11"/>
      <p:bold r:id="rId12"/>
    </p:embeddedFont>
    <p:embeddedFont>
      <p:font typeface="Lilita One" panose="020B0604020202020204" charset="0"/>
      <p:regular r:id="rId13"/>
    </p:embeddedFont>
    <p:embeddedFont>
      <p:font typeface="GFS Didot" panose="020B0604020202020204" charset="0"/>
      <p:regular r:id="rId14"/>
    </p:embeddedFont>
    <p:embeddedFont>
      <p:font typeface="March Rough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ucida Bright" panose="020406020505050203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5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image" Target="../media/image11.png"/><Relationship Id="rId7" Type="http://schemas.openxmlformats.org/officeDocument/2006/relationships/image" Target="../media/image21.svg"/><Relationship Id="rId12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0.png"/><Relationship Id="rId7" Type="http://schemas.openxmlformats.org/officeDocument/2006/relationships/image" Target="../media/image3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jpeg"/><Relationship Id="rId7" Type="http://schemas.openxmlformats.org/officeDocument/2006/relationships/image" Target="../media/image3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24.pn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1.jp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45.jpeg"/><Relationship Id="rId3" Type="http://schemas.openxmlformats.org/officeDocument/2006/relationships/image" Target="../media/image19.jpeg"/><Relationship Id="rId7" Type="http://schemas.openxmlformats.org/officeDocument/2006/relationships/image" Target="../media/image44.png"/><Relationship Id="rId12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0" Type="http://schemas.openxmlformats.org/officeDocument/2006/relationships/image" Target="../media/image17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</p:sp>
      <p:sp>
        <p:nvSpPr>
          <p:cNvPr id="3" name="Freeform 3"/>
          <p:cNvSpPr/>
          <p:nvPr/>
        </p:nvSpPr>
        <p:spPr>
          <a:xfrm rot="21404741">
            <a:off x="15589780" y="926257"/>
            <a:ext cx="5051575" cy="8543891"/>
          </a:xfrm>
          <a:custGeom>
            <a:avLst/>
            <a:gdLst/>
            <a:ahLst/>
            <a:cxnLst/>
            <a:rect l="l" t="t" r="r" b="b"/>
            <a:pathLst>
              <a:path w="5051575" h="8543891">
                <a:moveTo>
                  <a:pt x="0" y="0"/>
                </a:moveTo>
                <a:lnTo>
                  <a:pt x="5051575" y="0"/>
                </a:lnTo>
                <a:lnTo>
                  <a:pt x="5051575" y="8543891"/>
                </a:lnTo>
                <a:lnTo>
                  <a:pt x="0" y="854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32355" y="5530045"/>
            <a:ext cx="19274505" cy="9010831"/>
          </a:xfrm>
          <a:custGeom>
            <a:avLst/>
            <a:gdLst/>
            <a:ahLst/>
            <a:cxnLst/>
            <a:rect l="l" t="t" r="r" b="b"/>
            <a:pathLst>
              <a:path w="19274505" h="9010831">
                <a:moveTo>
                  <a:pt x="0" y="0"/>
                </a:moveTo>
                <a:lnTo>
                  <a:pt x="19274505" y="0"/>
                </a:lnTo>
                <a:lnTo>
                  <a:pt x="19274505" y="9010832"/>
                </a:lnTo>
                <a:lnTo>
                  <a:pt x="0" y="9010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87507" y="601646"/>
            <a:ext cx="6757559" cy="5414494"/>
          </a:xfrm>
          <a:custGeom>
            <a:avLst/>
            <a:gdLst/>
            <a:ahLst/>
            <a:cxnLst/>
            <a:rect l="l" t="t" r="r" b="b"/>
            <a:pathLst>
              <a:path w="6757559" h="5414494">
                <a:moveTo>
                  <a:pt x="0" y="0"/>
                </a:moveTo>
                <a:lnTo>
                  <a:pt x="6757559" y="0"/>
                </a:lnTo>
                <a:lnTo>
                  <a:pt x="6757559" y="5414494"/>
                </a:lnTo>
                <a:lnTo>
                  <a:pt x="0" y="5414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itle 6"/>
          <p:cNvSpPr txBox="1">
            <a:spLocks/>
          </p:cNvSpPr>
          <p:nvPr/>
        </p:nvSpPr>
        <p:spPr>
          <a:xfrm>
            <a:off x="4343556" y="448750"/>
            <a:ext cx="9527587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405" y="3652788"/>
            <a:ext cx="949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6276" y="4728813"/>
            <a:ext cx="11620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 TÀI: SỰ KỲ DIỆU CỦA QUẢ TRỨNG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5829" y="5853452"/>
            <a:ext cx="5900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49" y="1200066"/>
            <a:ext cx="2296702" cy="2282347"/>
          </a:xfrm>
          <a:prstGeom prst="rect">
            <a:avLst/>
          </a:prstGeom>
        </p:spPr>
      </p:pic>
      <p:pic>
        <p:nvPicPr>
          <p:cNvPr id="1032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37" y="6162788"/>
            <a:ext cx="3126285" cy="31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ững Quả Trứng Dễ Thương Hình ảnh PNG | Vector Và Các Tập Tin PSD | Tải Về  Miễn Phí Trên Pngtre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538" y="8132646"/>
            <a:ext cx="2063170" cy="206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7"/>
          <p:cNvSpPr/>
          <p:nvPr/>
        </p:nvSpPr>
        <p:spPr>
          <a:xfrm>
            <a:off x="13871143" y="8266388"/>
            <a:ext cx="4766541" cy="2591082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240671">
            <a:off x="4132050" y="-1761436"/>
            <a:ext cx="10023900" cy="17080056"/>
          </a:xfrm>
          <a:custGeom>
            <a:avLst/>
            <a:gdLst/>
            <a:ahLst/>
            <a:cxnLst/>
            <a:rect l="l" t="t" r="r" b="b"/>
            <a:pathLst>
              <a:path w="10023900" h="17080056">
                <a:moveTo>
                  <a:pt x="0" y="0"/>
                </a:moveTo>
                <a:lnTo>
                  <a:pt x="10023900" y="0"/>
                </a:lnTo>
                <a:lnTo>
                  <a:pt x="10023900" y="17080056"/>
                </a:lnTo>
                <a:lnTo>
                  <a:pt x="0" y="17080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8220"/>
            </a:stretch>
          </a:blipFill>
        </p:spPr>
      </p:sp>
      <p:sp>
        <p:nvSpPr>
          <p:cNvPr id="4" name="Freeform 4"/>
          <p:cNvSpPr/>
          <p:nvPr/>
        </p:nvSpPr>
        <p:spPr>
          <a:xfrm rot="21343465">
            <a:off x="2717011" y="2540269"/>
            <a:ext cx="11886056" cy="7891282"/>
          </a:xfrm>
          <a:custGeom>
            <a:avLst/>
            <a:gdLst/>
            <a:ahLst/>
            <a:cxnLst/>
            <a:rect l="l" t="t" r="r" b="b"/>
            <a:pathLst>
              <a:path w="11568392" h="3375039">
                <a:moveTo>
                  <a:pt x="0" y="0"/>
                </a:moveTo>
                <a:lnTo>
                  <a:pt x="11568392" y="0"/>
                </a:lnTo>
                <a:lnTo>
                  <a:pt x="11568392" y="3375039"/>
                </a:lnTo>
                <a:lnTo>
                  <a:pt x="0" y="3375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233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69524" y="1458787"/>
            <a:ext cx="1493261" cy="1837345"/>
          </a:xfrm>
          <a:custGeom>
            <a:avLst/>
            <a:gdLst/>
            <a:ahLst/>
            <a:cxnLst/>
            <a:rect l="l" t="t" r="r" b="b"/>
            <a:pathLst>
              <a:path w="1493261" h="1837345">
                <a:moveTo>
                  <a:pt x="0" y="0"/>
                </a:moveTo>
                <a:lnTo>
                  <a:pt x="1493261" y="0"/>
                </a:lnTo>
                <a:lnTo>
                  <a:pt x="1493261" y="1837345"/>
                </a:lnTo>
                <a:lnTo>
                  <a:pt x="0" y="1837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4839" flipH="1">
            <a:off x="18000460" y="-1024516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5390388" y="0"/>
                </a:moveTo>
                <a:lnTo>
                  <a:pt x="0" y="0"/>
                </a:lnTo>
                <a:lnTo>
                  <a:pt x="0" y="8229600"/>
                </a:lnTo>
                <a:lnTo>
                  <a:pt x="5390388" y="8229600"/>
                </a:lnTo>
                <a:lnTo>
                  <a:pt x="539038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9568">
            <a:off x="-4777812" y="4940802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0" y="0"/>
                </a:moveTo>
                <a:lnTo>
                  <a:pt x="5390388" y="0"/>
                </a:lnTo>
                <a:lnTo>
                  <a:pt x="5390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3957" y="874533"/>
            <a:ext cx="4790066" cy="5292891"/>
          </a:xfrm>
          <a:custGeom>
            <a:avLst/>
            <a:gdLst/>
            <a:ahLst/>
            <a:cxnLst/>
            <a:rect l="l" t="t" r="r" b="b"/>
            <a:pathLst>
              <a:path w="4790066" h="5292891">
                <a:moveTo>
                  <a:pt x="0" y="0"/>
                </a:moveTo>
                <a:lnTo>
                  <a:pt x="4790066" y="0"/>
                </a:lnTo>
                <a:lnTo>
                  <a:pt x="4790066" y="5292891"/>
                </a:lnTo>
                <a:lnTo>
                  <a:pt x="0" y="52928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91655" flipH="1">
            <a:off x="14991908" y="6409797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3424824" y="0"/>
                </a:moveTo>
                <a:lnTo>
                  <a:pt x="0" y="0"/>
                </a:lnTo>
                <a:lnTo>
                  <a:pt x="0" y="3784336"/>
                </a:lnTo>
                <a:lnTo>
                  <a:pt x="3424824" y="3784336"/>
                </a:lnTo>
                <a:lnTo>
                  <a:pt x="342482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Picture 2" descr="VẬN ĐỘNG THEO NHẠC BÀI HÁT &quot; PHÉP LẠ HÀNG NGÀY&quot;- MẪU GIÁO LỚN- MN BÌNH MINH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3333"/>
          <a:stretch/>
        </p:blipFill>
        <p:spPr bwMode="auto">
          <a:xfrm rot="21343465">
            <a:off x="3472914" y="2987990"/>
            <a:ext cx="10275938" cy="58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969" y="64101"/>
            <a:ext cx="2296702" cy="229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159277" y="1243369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908043" y="6697783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397801" y="7115610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273966">
            <a:off x="15992386" y="879568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932" y="-36226"/>
            <a:ext cx="2296702" cy="2294574"/>
          </a:xfrm>
          <a:prstGeom prst="rect">
            <a:avLst/>
          </a:prstGeom>
        </p:spPr>
      </p:pic>
      <p:pic>
        <p:nvPicPr>
          <p:cNvPr id="22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51" y="5887151"/>
            <a:ext cx="3126285" cy="31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 rot="21256363">
            <a:off x="3797027" y="3974218"/>
            <a:ext cx="9955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7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1680324">
            <a:off x="17091685" y="4192608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40671" flipV="1">
            <a:off x="4224887" y="-1612685"/>
            <a:ext cx="9484975" cy="16161764"/>
          </a:xfrm>
          <a:custGeom>
            <a:avLst/>
            <a:gdLst/>
            <a:ahLst/>
            <a:cxnLst/>
            <a:rect l="l" t="t" r="r" b="b"/>
            <a:pathLst>
              <a:path w="9484975" h="16161764">
                <a:moveTo>
                  <a:pt x="0" y="16161764"/>
                </a:moveTo>
                <a:lnTo>
                  <a:pt x="9484976" y="16161764"/>
                </a:lnTo>
                <a:lnTo>
                  <a:pt x="9484976" y="0"/>
                </a:lnTo>
                <a:lnTo>
                  <a:pt x="0" y="0"/>
                </a:lnTo>
                <a:lnTo>
                  <a:pt x="0" y="16161764"/>
                </a:lnTo>
                <a:close/>
              </a:path>
            </a:pathLst>
          </a:custGeom>
          <a:blipFill>
            <a:blip r:embed="rId4"/>
            <a:stretch>
              <a:fillRect r="-28220"/>
            </a:stretch>
          </a:blipFill>
        </p:spPr>
      </p:sp>
      <p:sp>
        <p:nvSpPr>
          <p:cNvPr id="8" name="Freeform 8"/>
          <p:cNvSpPr/>
          <p:nvPr/>
        </p:nvSpPr>
        <p:spPr>
          <a:xfrm rot="944330" flipH="1">
            <a:off x="13777198" y="2372165"/>
            <a:ext cx="5127018" cy="5665213"/>
          </a:xfrm>
          <a:custGeom>
            <a:avLst/>
            <a:gdLst/>
            <a:ahLst/>
            <a:cxnLst/>
            <a:rect l="l" t="t" r="r" b="b"/>
            <a:pathLst>
              <a:path w="5127018" h="5665213">
                <a:moveTo>
                  <a:pt x="5127018" y="0"/>
                </a:moveTo>
                <a:lnTo>
                  <a:pt x="0" y="0"/>
                </a:lnTo>
                <a:lnTo>
                  <a:pt x="0" y="5665213"/>
                </a:lnTo>
                <a:lnTo>
                  <a:pt x="5127018" y="5665213"/>
                </a:lnTo>
                <a:lnTo>
                  <a:pt x="512701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4967">
            <a:off x="-683712" y="6988078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0" y="0"/>
                </a:moveTo>
                <a:lnTo>
                  <a:pt x="3424824" y="0"/>
                </a:lnTo>
                <a:lnTo>
                  <a:pt x="3424824" y="3784336"/>
                </a:lnTo>
                <a:lnTo>
                  <a:pt x="0" y="3784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59114" flipH="1">
            <a:off x="-3394618" y="-3311816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5328666" y="0"/>
                </a:moveTo>
                <a:lnTo>
                  <a:pt x="0" y="0"/>
                </a:lnTo>
                <a:lnTo>
                  <a:pt x="0" y="8229600"/>
                </a:lnTo>
                <a:lnTo>
                  <a:pt x="5328666" y="8229600"/>
                </a:lnTo>
                <a:lnTo>
                  <a:pt x="532866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587" y="-94261"/>
            <a:ext cx="2296702" cy="2294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r="9370"/>
          <a:stretch/>
        </p:blipFill>
        <p:spPr>
          <a:xfrm>
            <a:off x="2847570" y="4398864"/>
            <a:ext cx="5302561" cy="435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749"/>
          <a:stretch/>
        </p:blipFill>
        <p:spPr>
          <a:xfrm>
            <a:off x="9714558" y="4508574"/>
            <a:ext cx="5112757" cy="4318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6"/>
          <p:cNvSpPr txBox="1"/>
          <p:nvPr/>
        </p:nvSpPr>
        <p:spPr>
          <a:xfrm>
            <a:off x="3030022" y="8773453"/>
            <a:ext cx="3992328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48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r>
              <a:rPr lang="en-US" sz="48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48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chín</a:t>
            </a:r>
            <a:endParaRPr lang="en-US" sz="48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0295923" y="8772673"/>
            <a:ext cx="3992328" cy="116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48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r>
              <a:rPr lang="en-US" sz="48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48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sống</a:t>
            </a:r>
            <a:endParaRPr lang="en-US" sz="48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  <p:sp>
        <p:nvSpPr>
          <p:cNvPr id="14" name="Freeform 12"/>
          <p:cNvSpPr/>
          <p:nvPr/>
        </p:nvSpPr>
        <p:spPr>
          <a:xfrm>
            <a:off x="5204931" y="431756"/>
            <a:ext cx="8379833" cy="3238642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4718870" y="1118805"/>
            <a:ext cx="9274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08" y="325650"/>
            <a:ext cx="1886709" cy="1884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r="9370"/>
          <a:stretch/>
        </p:blipFill>
        <p:spPr>
          <a:xfrm>
            <a:off x="1217655" y="5600699"/>
            <a:ext cx="4450236" cy="365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6"/>
          <p:cNvSpPr txBox="1"/>
          <p:nvPr/>
        </p:nvSpPr>
        <p:spPr>
          <a:xfrm>
            <a:off x="1185651" y="9008691"/>
            <a:ext cx="3992328" cy="116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48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r>
              <a:rPr lang="en-US" sz="4800" b="1" dirty="0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luộc</a:t>
            </a:r>
            <a:endParaRPr lang="en-US" sz="4800" b="1" dirty="0">
              <a:solidFill>
                <a:srgbClr val="C00000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2974772" y="9119052"/>
            <a:ext cx="3992328" cy="116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48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Canh</a:t>
            </a:r>
            <a:r>
              <a:rPr lang="en-US" sz="4800" b="1" dirty="0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endParaRPr lang="en-US" sz="4800" b="1" dirty="0">
              <a:solidFill>
                <a:srgbClr val="C00000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  <p:sp>
        <p:nvSpPr>
          <p:cNvPr id="14" name="Freeform 12"/>
          <p:cNvSpPr/>
          <p:nvPr/>
        </p:nvSpPr>
        <p:spPr>
          <a:xfrm>
            <a:off x="6544227" y="4451037"/>
            <a:ext cx="5607672" cy="2640026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6625638" y="4686300"/>
            <a:ext cx="5444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 r="26101" b="4297"/>
          <a:stretch/>
        </p:blipFill>
        <p:spPr>
          <a:xfrm>
            <a:off x="12620106" y="419100"/>
            <a:ext cx="4386522" cy="3590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5" y="249247"/>
            <a:ext cx="4537826" cy="35575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189" y="5448396"/>
            <a:ext cx="4751638" cy="39607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6"/>
          <p:cNvSpPr txBox="1"/>
          <p:nvPr/>
        </p:nvSpPr>
        <p:spPr>
          <a:xfrm>
            <a:off x="13049844" y="3806820"/>
            <a:ext cx="3992328" cy="116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48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r>
              <a:rPr lang="en-US" sz="4800" b="1" dirty="0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rán</a:t>
            </a:r>
            <a:endParaRPr lang="en-US" sz="4800" b="1" dirty="0">
              <a:solidFill>
                <a:srgbClr val="C00000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1375007" y="3692311"/>
            <a:ext cx="3992328" cy="1167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48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r>
              <a:rPr lang="en-US" sz="4800" b="1" dirty="0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kho</a:t>
            </a:r>
            <a:endParaRPr lang="en-US" sz="4800" b="1" dirty="0">
              <a:solidFill>
                <a:srgbClr val="C00000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</p:spTree>
    <p:extLst>
      <p:ext uri="{BB962C8B-B14F-4D97-AF65-F5344CB8AC3E}">
        <p14:creationId xmlns:p14="http://schemas.microsoft.com/office/powerpoint/2010/main" val="144468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6591299" y="-406310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110749" y="-3791170"/>
            <a:ext cx="13241232" cy="17744132"/>
          </a:xfrm>
          <a:custGeom>
            <a:avLst/>
            <a:gdLst/>
            <a:ahLst/>
            <a:cxnLst/>
            <a:rect l="l" t="t" r="r" b="b"/>
            <a:pathLst>
              <a:path w="13241232" h="13633186">
                <a:moveTo>
                  <a:pt x="0" y="0"/>
                </a:moveTo>
                <a:lnTo>
                  <a:pt x="13241232" y="0"/>
                </a:lnTo>
                <a:lnTo>
                  <a:pt x="13241232" y="13633186"/>
                </a:lnTo>
                <a:lnTo>
                  <a:pt x="0" y="1363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10142">
            <a:off x="-1505977" y="-637768"/>
            <a:ext cx="17283270" cy="6610851"/>
          </a:xfrm>
          <a:custGeom>
            <a:avLst/>
            <a:gdLst/>
            <a:ahLst/>
            <a:cxnLst/>
            <a:rect l="l" t="t" r="r" b="b"/>
            <a:pathLst>
              <a:path w="17283270" h="6610851">
                <a:moveTo>
                  <a:pt x="0" y="0"/>
                </a:moveTo>
                <a:lnTo>
                  <a:pt x="17283270" y="0"/>
                </a:lnTo>
                <a:lnTo>
                  <a:pt x="17283270" y="6610850"/>
                </a:lnTo>
                <a:lnTo>
                  <a:pt x="0" y="6610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74853" y="2932830"/>
            <a:ext cx="4202349" cy="8229600"/>
          </a:xfrm>
          <a:custGeom>
            <a:avLst/>
            <a:gdLst/>
            <a:ahLst/>
            <a:cxnLst/>
            <a:rect l="l" t="t" r="r" b="b"/>
            <a:pathLst>
              <a:path w="4202349" h="8229600">
                <a:moveTo>
                  <a:pt x="0" y="0"/>
                </a:moveTo>
                <a:lnTo>
                  <a:pt x="4202349" y="0"/>
                </a:lnTo>
                <a:lnTo>
                  <a:pt x="42023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33185" y="8877300"/>
            <a:ext cx="3880558" cy="1051323"/>
          </a:xfrm>
          <a:custGeom>
            <a:avLst/>
            <a:gdLst/>
            <a:ahLst/>
            <a:cxnLst/>
            <a:rect l="l" t="t" r="r" b="b"/>
            <a:pathLst>
              <a:path w="3880558" h="1051323">
                <a:moveTo>
                  <a:pt x="0" y="0"/>
                </a:moveTo>
                <a:lnTo>
                  <a:pt x="3880557" y="0"/>
                </a:lnTo>
                <a:lnTo>
                  <a:pt x="3880557" y="1051322"/>
                </a:lnTo>
                <a:lnTo>
                  <a:pt x="0" y="10513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532202">
            <a:off x="-462916" y="-1860087"/>
            <a:ext cx="2983230" cy="8229600"/>
          </a:xfrm>
          <a:custGeom>
            <a:avLst/>
            <a:gdLst/>
            <a:ahLst/>
            <a:cxnLst/>
            <a:rect l="l" t="t" r="r" b="b"/>
            <a:pathLst>
              <a:path w="2983230" h="8229600">
                <a:moveTo>
                  <a:pt x="0" y="0"/>
                </a:moveTo>
                <a:lnTo>
                  <a:pt x="2983230" y="0"/>
                </a:lnTo>
                <a:lnTo>
                  <a:pt x="29832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8600" y="4999590"/>
            <a:ext cx="12725400" cy="3247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dirty="0"/>
              <a:t>Trứng gà có nhiều ích lợi đối với </a:t>
            </a:r>
            <a:r>
              <a:rPr lang="en-US" sz="4400" dirty="0" smtClean="0"/>
              <a:t>con </a:t>
            </a:r>
            <a:r>
              <a:rPr lang="en-US" sz="4400" dirty="0" err="1" smtClean="0"/>
              <a:t>người</a:t>
            </a:r>
            <a:r>
              <a:rPr lang="vi-VN" sz="4400" dirty="0" smtClean="0"/>
              <a:t>, cung </a:t>
            </a:r>
            <a:r>
              <a:rPr lang="vi-VN" sz="4400" dirty="0"/>
              <a:t>cấp cho chúng ta </a:t>
            </a:r>
            <a:r>
              <a:rPr lang="en-US" sz="4400" dirty="0" err="1" smtClean="0"/>
              <a:t>chất</a:t>
            </a:r>
            <a:r>
              <a:rPr lang="vi-VN" sz="4400" dirty="0" smtClean="0"/>
              <a:t> đạm</a:t>
            </a:r>
            <a:r>
              <a:rPr lang="en-US" sz="4400" dirty="0" smtClean="0"/>
              <a:t>, vitamin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khoáng</a:t>
            </a:r>
            <a:r>
              <a:rPr lang="en-US" sz="4400" dirty="0" smtClean="0"/>
              <a:t> </a:t>
            </a:r>
            <a:r>
              <a:rPr lang="en-US" sz="4400" dirty="0" err="1" smtClean="0"/>
              <a:t>chất</a:t>
            </a:r>
            <a:r>
              <a:rPr lang="nb-NO" sz="4400" dirty="0" smtClean="0"/>
              <a:t>. Vì </a:t>
            </a:r>
            <a:r>
              <a:rPr lang="nb-NO" sz="4400" dirty="0"/>
              <a:t>vậy,</a:t>
            </a:r>
            <a:r>
              <a:rPr lang="vi-VN" sz="4400" dirty="0"/>
              <a:t> các con </a:t>
            </a:r>
            <a:r>
              <a:rPr lang="en-US" sz="4400" dirty="0" err="1" smtClean="0"/>
              <a:t>hayx</a:t>
            </a:r>
            <a:r>
              <a:rPr lang="vi-VN" sz="4400" dirty="0" smtClean="0"/>
              <a:t>ăn </a:t>
            </a:r>
            <a:r>
              <a:rPr lang="vi-VN" sz="4400" dirty="0"/>
              <a:t>trứng để giúp cơ thể </a:t>
            </a:r>
            <a:r>
              <a:rPr lang="vi-VN" sz="4400" dirty="0" smtClean="0"/>
              <a:t>cao</a:t>
            </a:r>
            <a:r>
              <a:rPr lang="en-US" sz="4400" dirty="0" smtClean="0"/>
              <a:t> </a:t>
            </a:r>
            <a:r>
              <a:rPr lang="en-US" sz="4400" dirty="0" err="1" smtClean="0"/>
              <a:t>lớn</a:t>
            </a:r>
            <a:r>
              <a:rPr lang="en-US" sz="4400" dirty="0" smtClean="0"/>
              <a:t>,</a:t>
            </a:r>
            <a:r>
              <a:rPr lang="vi-VN" sz="4400" dirty="0" smtClean="0"/>
              <a:t> khỏe</a:t>
            </a:r>
            <a:r>
              <a:rPr lang="en-US" sz="4400" dirty="0" smtClean="0"/>
              <a:t> </a:t>
            </a:r>
            <a:r>
              <a:rPr lang="en-US" sz="4400" dirty="0" err="1" smtClean="0"/>
              <a:t>mạnh</a:t>
            </a:r>
            <a:r>
              <a:rPr lang="vi-VN" sz="4400" dirty="0" smtClean="0"/>
              <a:t> </a:t>
            </a:r>
            <a:r>
              <a:rPr lang="vi-VN" sz="4400" dirty="0"/>
              <a:t>và thông minh</a:t>
            </a:r>
            <a:r>
              <a:rPr lang="nb-NO" sz="4400" dirty="0"/>
              <a:t> nhé!</a:t>
            </a:r>
            <a:endParaRPr lang="en-US" sz="4400" dirty="0"/>
          </a:p>
          <a:p>
            <a:pPr algn="l">
              <a:lnSpc>
                <a:spcPts val="4200"/>
              </a:lnSpc>
            </a:pPr>
            <a:endParaRPr lang="en-US" sz="2800" spc="87" dirty="0">
              <a:solidFill>
                <a:srgbClr val="482E13"/>
              </a:solidFill>
              <a:latin typeface="GFS Didot"/>
              <a:ea typeface="GFS Didot"/>
              <a:cs typeface="GFS Didot"/>
              <a:sym typeface="GFS Dido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932" y="-36226"/>
            <a:ext cx="2296702" cy="2294574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3150799" y="2427599"/>
            <a:ext cx="8215664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15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Giáo</a:t>
            </a:r>
            <a:r>
              <a:rPr lang="en-US" sz="115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115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dục</a:t>
            </a:r>
            <a:endParaRPr lang="en-US" sz="138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1680324">
            <a:off x="17091685" y="4192608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40671" flipV="1">
            <a:off x="4224887" y="-1612685"/>
            <a:ext cx="9484975" cy="16161764"/>
          </a:xfrm>
          <a:custGeom>
            <a:avLst/>
            <a:gdLst/>
            <a:ahLst/>
            <a:cxnLst/>
            <a:rect l="l" t="t" r="r" b="b"/>
            <a:pathLst>
              <a:path w="9484975" h="16161764">
                <a:moveTo>
                  <a:pt x="0" y="16161764"/>
                </a:moveTo>
                <a:lnTo>
                  <a:pt x="9484976" y="16161764"/>
                </a:lnTo>
                <a:lnTo>
                  <a:pt x="9484976" y="0"/>
                </a:lnTo>
                <a:lnTo>
                  <a:pt x="0" y="0"/>
                </a:lnTo>
                <a:lnTo>
                  <a:pt x="0" y="16161764"/>
                </a:lnTo>
                <a:close/>
              </a:path>
            </a:pathLst>
          </a:custGeom>
          <a:blipFill>
            <a:blip r:embed="rId4"/>
            <a:stretch>
              <a:fillRect r="-282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97058" y="518504"/>
            <a:ext cx="11392533" cy="4006473"/>
          </a:xfrm>
          <a:custGeom>
            <a:avLst/>
            <a:gdLst/>
            <a:ahLst/>
            <a:cxnLst/>
            <a:rect l="l" t="t" r="r" b="b"/>
            <a:pathLst>
              <a:path w="10054643" h="2933407">
                <a:moveTo>
                  <a:pt x="0" y="0"/>
                </a:moveTo>
                <a:lnTo>
                  <a:pt x="10054642" y="0"/>
                </a:lnTo>
                <a:lnTo>
                  <a:pt x="10054642" y="2933407"/>
                </a:lnTo>
                <a:lnTo>
                  <a:pt x="0" y="29334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23394"/>
            </a:stretch>
          </a:blipFill>
        </p:spPr>
      </p:sp>
      <p:sp>
        <p:nvSpPr>
          <p:cNvPr id="8" name="Freeform 8"/>
          <p:cNvSpPr/>
          <p:nvPr/>
        </p:nvSpPr>
        <p:spPr>
          <a:xfrm rot="944330" flipH="1">
            <a:off x="13777198" y="2372165"/>
            <a:ext cx="5127018" cy="5665213"/>
          </a:xfrm>
          <a:custGeom>
            <a:avLst/>
            <a:gdLst/>
            <a:ahLst/>
            <a:cxnLst/>
            <a:rect l="l" t="t" r="r" b="b"/>
            <a:pathLst>
              <a:path w="5127018" h="5665213">
                <a:moveTo>
                  <a:pt x="5127018" y="0"/>
                </a:moveTo>
                <a:lnTo>
                  <a:pt x="0" y="0"/>
                </a:lnTo>
                <a:lnTo>
                  <a:pt x="0" y="5665213"/>
                </a:lnTo>
                <a:lnTo>
                  <a:pt x="5127018" y="5665213"/>
                </a:lnTo>
                <a:lnTo>
                  <a:pt x="512701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4967">
            <a:off x="-683712" y="6988078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0" y="0"/>
                </a:moveTo>
                <a:lnTo>
                  <a:pt x="3424824" y="0"/>
                </a:lnTo>
                <a:lnTo>
                  <a:pt x="3424824" y="3784336"/>
                </a:lnTo>
                <a:lnTo>
                  <a:pt x="0" y="378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59114" flipH="1">
            <a:off x="-3394618" y="-3311816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5328666" y="0"/>
                </a:moveTo>
                <a:lnTo>
                  <a:pt x="0" y="0"/>
                </a:lnTo>
                <a:lnTo>
                  <a:pt x="0" y="8229600"/>
                </a:lnTo>
                <a:lnTo>
                  <a:pt x="5328666" y="8229600"/>
                </a:lnTo>
                <a:lnTo>
                  <a:pt x="532866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587" y="-94261"/>
            <a:ext cx="2296702" cy="2294574"/>
          </a:xfrm>
          <a:prstGeom prst="rect">
            <a:avLst/>
          </a:prstGeom>
        </p:spPr>
      </p:pic>
      <p:sp>
        <p:nvSpPr>
          <p:cNvPr id="16" name="TextBox 6"/>
          <p:cNvSpPr txBox="1"/>
          <p:nvPr/>
        </p:nvSpPr>
        <p:spPr>
          <a:xfrm>
            <a:off x="2561782" y="679046"/>
            <a:ext cx="12158282" cy="274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60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Thí</a:t>
            </a:r>
            <a:r>
              <a:rPr lang="en-US" sz="6000" b="1" dirty="0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nghiệm</a:t>
            </a:r>
            <a:r>
              <a:rPr lang="en-US" sz="6000" b="1" dirty="0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:</a:t>
            </a:r>
          </a:p>
          <a:p>
            <a:pPr algn="ctr">
              <a:lnSpc>
                <a:spcPts val="10699"/>
              </a:lnSpc>
            </a:pPr>
            <a:r>
              <a:rPr lang="en-US" sz="60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“</a:t>
            </a:r>
            <a:r>
              <a:rPr lang="en-US" sz="60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r>
              <a:rPr lang="en-US" sz="60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60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chìm</a:t>
            </a:r>
            <a:r>
              <a:rPr lang="en-US" sz="60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, </a:t>
            </a:r>
            <a:r>
              <a:rPr lang="en-US" sz="60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r>
              <a:rPr lang="en-US" sz="60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60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nổi</a:t>
            </a:r>
            <a:endParaRPr lang="en-US" sz="66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t="21049" r="20795"/>
          <a:stretch/>
        </p:blipFill>
        <p:spPr>
          <a:xfrm>
            <a:off x="3831686" y="4505227"/>
            <a:ext cx="9618622" cy="565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030908" y="701741"/>
            <a:ext cx="12351024" cy="9235631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33198" flipH="1">
            <a:off x="15425714" y="6820261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21146">
            <a:off x="-2039352" y="-104415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6201465">
            <a:off x="-2123418" y="5897664"/>
            <a:ext cx="4921956" cy="7315995"/>
            <a:chOff x="0" y="0"/>
            <a:chExt cx="3175000" cy="4719320"/>
          </a:xfrm>
        </p:grpSpPr>
        <p:sp>
          <p:nvSpPr>
            <p:cNvPr id="21" name="Freeform 2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3593" r="-23755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9"/>
              <a:stretch>
                <a:fillRect l="-4322" t="-3535" r="-518"/>
              </a:stretch>
            </a:blipFill>
          </p:spPr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932" y="0"/>
            <a:ext cx="2296702" cy="2294574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2948427" y="2033514"/>
            <a:ext cx="12158282" cy="274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96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Trò</a:t>
            </a:r>
            <a:r>
              <a:rPr lang="en-US" sz="9600" b="1" dirty="0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9600" b="1" dirty="0" err="1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chơi</a:t>
            </a:r>
            <a:r>
              <a:rPr lang="en-US" sz="9600" b="1" dirty="0" smtClean="0">
                <a:solidFill>
                  <a:srgbClr val="C00000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:</a:t>
            </a:r>
          </a:p>
          <a:p>
            <a:pPr algn="ctr">
              <a:lnSpc>
                <a:spcPts val="10699"/>
              </a:lnSpc>
            </a:pPr>
            <a:r>
              <a:rPr lang="en-US" sz="96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“</a:t>
            </a:r>
            <a:r>
              <a:rPr lang="en-US" sz="96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Bé</a:t>
            </a:r>
            <a:r>
              <a:rPr lang="en-US" sz="96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96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khéo</a:t>
            </a:r>
            <a:r>
              <a:rPr lang="en-US" sz="96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96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tay</a:t>
            </a:r>
            <a:r>
              <a:rPr lang="en-US" sz="96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”</a:t>
            </a:r>
            <a:endParaRPr lang="en-US" sz="115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  <p:pic>
        <p:nvPicPr>
          <p:cNvPr id="25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146" y="4777855"/>
            <a:ext cx="3126285" cy="31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Những Quả Trứng Dễ Thương Hình ảnh PNG | Vector Và Các Tập Tin PSD | Tải Về  Miễn Phí Trên Pngtre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763" y="6158769"/>
            <a:ext cx="3816012" cy="381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Quả trứng khủng long đồ chơi cho bé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A17725"/>
              </a:clrFrom>
              <a:clrTo>
                <a:srgbClr val="A177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14552"/>
          <a:stretch/>
        </p:blipFill>
        <p:spPr bwMode="auto">
          <a:xfrm rot="604361">
            <a:off x="12603879" y="6896082"/>
            <a:ext cx="3054148" cy="22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574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86514" y="6199721"/>
            <a:ext cx="17295702" cy="10886590"/>
          </a:xfrm>
          <a:custGeom>
            <a:avLst/>
            <a:gdLst/>
            <a:ahLst/>
            <a:cxnLst/>
            <a:rect l="l" t="t" r="r" b="b"/>
            <a:pathLst>
              <a:path w="17295702" h="10886590">
                <a:moveTo>
                  <a:pt x="0" y="0"/>
                </a:moveTo>
                <a:lnTo>
                  <a:pt x="17295702" y="0"/>
                </a:lnTo>
                <a:lnTo>
                  <a:pt x="17295702" y="10886589"/>
                </a:lnTo>
                <a:lnTo>
                  <a:pt x="0" y="1088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6238" y="4481401"/>
            <a:ext cx="13929076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16600" u="none" strike="noStrike" dirty="0" smtClean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Thank you!</a:t>
            </a:r>
            <a:endParaRPr lang="en-US" sz="16600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135037" y="971490"/>
            <a:ext cx="8608171" cy="6897297"/>
          </a:xfrm>
          <a:custGeom>
            <a:avLst/>
            <a:gdLst/>
            <a:ahLst/>
            <a:cxnLst/>
            <a:rect l="l" t="t" r="r" b="b"/>
            <a:pathLst>
              <a:path w="8608171" h="6897297">
                <a:moveTo>
                  <a:pt x="0" y="0"/>
                </a:moveTo>
                <a:lnTo>
                  <a:pt x="8608171" y="0"/>
                </a:lnTo>
                <a:lnTo>
                  <a:pt x="8608171" y="6897297"/>
                </a:lnTo>
                <a:lnTo>
                  <a:pt x="0" y="6897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21688"/>
            <a:ext cx="2296702" cy="229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125</Words>
  <Application>Microsoft Office PowerPoint</Application>
  <PresentationFormat>Custom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Tahoma</vt:lpstr>
      <vt:lpstr>Lilita One</vt:lpstr>
      <vt:lpstr>GFS Didot</vt:lpstr>
      <vt:lpstr>March Rough</vt:lpstr>
      <vt:lpstr>Calibri</vt:lpstr>
      <vt:lpstr>Times New Roman</vt:lpstr>
      <vt:lpstr>Lucida Bright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Techsi.vn</cp:lastModifiedBy>
  <cp:revision>40</cp:revision>
  <dcterms:created xsi:type="dcterms:W3CDTF">2006-08-16T00:00:00Z</dcterms:created>
  <dcterms:modified xsi:type="dcterms:W3CDTF">2025-02-06T03:08:19Z</dcterms:modified>
  <dc:identifier>DAF7ZwRvBHQ</dc:identifier>
</cp:coreProperties>
</file>