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2" r:id="rId4"/>
    <p:sldId id="267" r:id="rId5"/>
    <p:sldId id="258" r:id="rId6"/>
    <p:sldId id="281" r:id="rId7"/>
    <p:sldId id="265" r:id="rId8"/>
    <p:sldId id="261" r:id="rId9"/>
    <p:sldId id="263" r:id="rId10"/>
    <p:sldId id="274" r:id="rId11"/>
    <p:sldId id="269" r:id="rId12"/>
    <p:sldId id="282" r:id="rId13"/>
    <p:sldId id="275" r:id="rId14"/>
    <p:sldId id="285" r:id="rId15"/>
    <p:sldId id="270" r:id="rId16"/>
    <p:sldId id="283" r:id="rId17"/>
    <p:sldId id="271" r:id="rId18"/>
    <p:sldId id="284" r:id="rId19"/>
    <p:sldId id="273" r:id="rId20"/>
    <p:sldId id="277" r:id="rId21"/>
    <p:sldId id="286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8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39A3D4-BB15-49EA-BC25-F523314FBA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73663"/>
      </p:ext>
    </p:extLst>
  </p:cSld>
  <p:clrMapOvr>
    <a:masterClrMapping/>
  </p:clrMapOvr>
  <p:transition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6A6FF-DF76-4FCD-9DBE-F7C70F63DF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18303"/>
      </p:ext>
    </p:extLst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DF013F-1135-457D-9EB9-662FD9EA18A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33989"/>
      </p:ext>
    </p:extLst>
  </p:cSld>
  <p:clrMapOvr>
    <a:masterClrMapping/>
  </p:clrMapOvr>
  <p:transition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8FCD34-CBC0-47E2-8BD8-70BBABB5701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2028"/>
      </p:ext>
    </p:extLst>
  </p:cSld>
  <p:clrMapOvr>
    <a:masterClrMapping/>
  </p:clrMapOvr>
  <p:transition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53C56-A7EB-4D9C-90C3-08684042B6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2984"/>
      </p:ext>
    </p:extLst>
  </p:cSld>
  <p:clrMapOvr>
    <a:masterClrMapping/>
  </p:clrMapOvr>
  <p:transition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00C89B-2A1C-4BDF-AFE1-97F482D910B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2083"/>
      </p:ext>
    </p:extLst>
  </p:cSld>
  <p:clrMapOvr>
    <a:masterClrMapping/>
  </p:clrMapOvr>
  <p:transition>
    <p:cover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934F30-A0CF-48AC-9C4F-78591466CE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2951"/>
      </p:ext>
    </p:extLst>
  </p:cSld>
  <p:clrMapOvr>
    <a:masterClrMapping/>
  </p:clrMapOvr>
  <p:transition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25DE1-5457-4C98-9F99-E6887AC488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69304"/>
      </p:ext>
    </p:extLst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0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F7AAC-249B-4DC6-B95E-7B05396CB5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00307"/>
      </p:ext>
    </p:extLst>
  </p:cSld>
  <p:clrMapOvr>
    <a:masterClrMapping/>
  </p:clrMapOvr>
  <p:transition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4055C-6520-4E8C-A9AE-E4855928EB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22379"/>
      </p:ext>
    </p:extLst>
  </p:cSld>
  <p:clrMapOvr>
    <a:masterClrMapping/>
  </p:clrMapOvr>
  <p:transition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B1375-4C6F-4F69-B7AE-4189805F50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73522"/>
      </p:ext>
    </p:extLst>
  </p:cSld>
  <p:clrMapOvr>
    <a:masterClrMapping/>
  </p:clrMapOvr>
  <p:transition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F5F71F-0783-436C-913D-FF53A11A86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2893"/>
      </p:ext>
    </p:extLst>
  </p:cSld>
  <p:clrMapOvr>
    <a:masterClrMapping/>
  </p:clrMapOvr>
  <p:transition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2AAF88-72AC-45C7-A795-99E7A55C8D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03197"/>
      </p:ext>
    </p:extLst>
  </p:cSld>
  <p:clrMapOvr>
    <a:masterClrMapping/>
  </p:clrMapOvr>
  <p:transition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BB536-77A3-4E99-A52C-E0E8D70EF70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71366"/>
      </p:ext>
    </p:extLst>
  </p:cSld>
  <p:clrMapOvr>
    <a:masterClrMapping/>
  </p:clrMapOvr>
  <p:transition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3E07E8-A357-4620-8F12-84630D73D05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5027"/>
      </p:ext>
    </p:extLst>
  </p:cSld>
  <p:clrMapOvr>
    <a:masterClrMapping/>
  </p:clrMapOvr>
  <p:transition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6F344E-9422-4EE4-89EC-07A5135B74C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47261"/>
      </p:ext>
    </p:extLst>
  </p:cSld>
  <p:clrMapOvr>
    <a:masterClrMapping/>
  </p:clrMapOvr>
  <p:transition>
    <p:cover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0DCC3F-5382-4A46-AA45-9D931290FD0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92874"/>
      </p:ext>
    </p:extLst>
  </p:cSld>
  <p:clrMapOvr>
    <a:masterClrMapping/>
  </p:clrMapOvr>
  <p:transition>
    <p:cover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679C09-6290-430A-9FE0-3681319D8F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05233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81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E65D74-B670-45A5-B08B-7929013DC8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56631"/>
      </p:ext>
    </p:extLst>
  </p:cSld>
  <p:clrMapOvr>
    <a:masterClrMapping/>
  </p:clrMapOvr>
  <p:transition>
    <p:cover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07688E-343F-433F-9E18-40E2E3E2FD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78083"/>
      </p:ext>
    </p:extLst>
  </p:cSld>
  <p:clrMapOvr>
    <a:masterClrMapping/>
  </p:clrMapOvr>
  <p:transition>
    <p:cover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E3485D-8E99-4CC0-8B9B-DE7C386105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22801"/>
      </p:ext>
    </p:extLst>
  </p:cSld>
  <p:clrMapOvr>
    <a:masterClrMapping/>
  </p:clrMapOvr>
  <p:transition>
    <p:cover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6F43C0-E558-40A7-9F6B-7C06D3EC59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47032"/>
      </p:ext>
    </p:extLst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1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9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D6CF1-FC7F-45F4-84C3-1D42825E15B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047C-9F60-4FC2-BEF0-4A0476BC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0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63012F-1AE7-45D4-AA38-5E7A0DE415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BD2AAD-FA65-42DC-803A-0F8F50C227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2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9+ Hình nền PowerPoint đẹp, CHUYÊN NGHIỆ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1031" y="1308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19" y="915181"/>
            <a:ext cx="1335024" cy="132668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57400" y="2362200"/>
            <a:ext cx="8153400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GIÀN GẤC</a:t>
            </a:r>
            <a:endParaRPr lang="en-US" alt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66269" y="6339935"/>
            <a:ext cx="381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7341" y="4325501"/>
            <a:ext cx="3253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6804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Trong bài thơ, giàn gấc hiện lên với những hình ảnh như thế nào?</a:t>
            </a:r>
            <a:endParaRPr lang="en-US" sz="2400" dirty="0"/>
          </a:p>
        </p:txBody>
      </p:sp>
      <p:pic>
        <p:nvPicPr>
          <p:cNvPr id="4" name="Ghi tiêu chuẩn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11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8451" y="4441863"/>
            <a:ext cx="4614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 smtClean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Ghi tiêu chuẩn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9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4524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hi tiêu chuẩn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381" y="1115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7611" cy="6645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9960" y="5168171"/>
            <a:ext cx="3520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 smtClean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b="0" i="0" dirty="0">
              <a:solidFill>
                <a:srgbClr val="FFFF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97" y="154546"/>
            <a:ext cx="5653826" cy="64909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322" y="5075872"/>
            <a:ext cx="43273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600" b="0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0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 smtClean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 </a:t>
            </a:r>
            <a:endParaRPr lang="en-US" b="0" i="0" dirty="0">
              <a:solidFill>
                <a:srgbClr val="FFFF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6" name="Ghi tiêu chuẩn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35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4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6997" y="3244334"/>
            <a:ext cx="4597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Gấc đã khoe điều gì?</a:t>
            </a:r>
            <a:endParaRPr lang="en-US" sz="3200" dirty="0"/>
          </a:p>
        </p:txBody>
      </p:sp>
      <p:pic>
        <p:nvPicPr>
          <p:cNvPr id="4" name="Ghi tiêu chuẩn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017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8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145" y="5185134"/>
            <a:ext cx="3932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hi tiêu chuẩn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44" y="4991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4669" y="3325900"/>
            <a:ext cx="6746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/>
              <a:t>Trái gấc được miêu tả như thế nào?</a:t>
            </a:r>
            <a:endParaRPr lang="en-US" sz="3200" dirty="0"/>
          </a:p>
        </p:txBody>
      </p:sp>
      <p:pic>
        <p:nvPicPr>
          <p:cNvPr id="4" name="Ghi tiêu chuẩn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11" y="117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8642" y="111394"/>
            <a:ext cx="35717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i="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trtong</a:t>
            </a:r>
            <a:r>
              <a:rPr lang="en-US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8984" y="2791683"/>
            <a:ext cx="53747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 giả : Đặng vương Hưng</a:t>
            </a:r>
          </a:p>
          <a:p>
            <a:r>
              <a:rPr lang="vi-VN" b="0" i="0" dirty="0" smtClean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endParaRPr lang="vi-VN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5" name="Ghi tiêu chuẩn 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3904" y="2874015"/>
            <a:ext cx="7306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Cô giải thích từ “ mặt trời”: </a:t>
            </a:r>
            <a:r>
              <a:rPr lang="en-US" sz="2400" dirty="0" err="1" smtClean="0">
                <a:latin typeface="+mj-lt"/>
              </a:rPr>
              <a:t>Quả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gấc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khi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chín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bổ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có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màu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đỏ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rực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giống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như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có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nhiều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mặt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trời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ngủ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trong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đó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3" name="Ghi tiêu chuẩn 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380" y="1012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ấc cùng những điều thú vị mà bạn chưa biết - Altaw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854"/>
            <a:ext cx="12192000" cy="622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175079"/>
            <a:ext cx="4524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hi tiêu chuẩn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28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Những hình nền Powerpoint HD đơn giản, đẹp và chuyên nghiệp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7171" name="Picture 4" descr="Tổng hợp bộ hình nền PowerPoint đẹp để làm slide chuyên nghiệp h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4845050" y="550863"/>
            <a:ext cx="3273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602778"/>
              </p:ext>
            </p:extLst>
          </p:nvPr>
        </p:nvGraphicFramePr>
        <p:xfrm>
          <a:off x="1493948" y="1288039"/>
          <a:ext cx="10728962" cy="5290223"/>
        </p:xfrm>
        <a:graphic>
          <a:graphicData uri="http://schemas.openxmlformats.org/drawingml/2006/table">
            <a:tbl>
              <a:tblPr/>
              <a:tblGrid>
                <a:gridCol w="10728962">
                  <a:extLst>
                    <a:ext uri="{9D8B030D-6E8A-4147-A177-3AD203B41FA5}">
                      <a16:colId xmlns="" xmlns:a16="http://schemas.microsoft.com/office/drawing/2014/main" val="2085683126"/>
                    </a:ext>
                  </a:extLst>
                </a:gridCol>
              </a:tblGrid>
              <a:tr h="5290223">
                <a:tc>
                  <a:txBody>
                    <a:bodyPr/>
                    <a:lstStyle/>
                    <a:p>
                      <a:pPr algn="l"/>
                      <a:r>
                        <a:rPr lang="nl-NL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nl-NL" sz="3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thức: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Trẻ biết tên bài thơ, tên tác giả.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Trẻ biết nội dung bài thơ: Bài thơ miêu tả về giàn gấc </a:t>
                      </a:r>
                      <a:r>
                        <a:rPr lang="nl-NL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 </a:t>
                      </a:r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 đỏ</a:t>
                      </a:r>
                      <a:r>
                        <a:rPr lang="nl-NL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lá xanh tốt, </a:t>
                      </a:r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 bóng mát cho chỗ em ngồi.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Trẻ biết các loại cây </a:t>
                      </a:r>
                      <a:r>
                        <a:rPr lang="nl-NL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</a:t>
                      </a:r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 khác.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tabLst>
                          <a:tab pos="1623060" algn="r"/>
                        </a:tabLst>
                      </a:pPr>
                      <a:r>
                        <a:rPr lang="nl-NL" sz="3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Kĩ năng:	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hiện âm điệu vui, dịu dàng, nhịp điệu chậm rãi khi đọc bài thơ.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Rèn trẻ nói to, diễn đạt mạch lạc.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nl-NL" sz="3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Thái độ</a:t>
                      </a:r>
                      <a:r>
                        <a:rPr lang="nl-NL" sz="3200" b="1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nl-NL" sz="320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 dục trẻ có ý thức yêu quý và bảo vệ cây xanh</a:t>
                      </a:r>
                      <a:r>
                        <a:rPr lang="nl-NL" sz="320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8647883"/>
                  </a:ext>
                </a:extLst>
              </a:tr>
            </a:tbl>
          </a:graphicData>
        </a:graphic>
      </p:graphicFrame>
      <p:pic>
        <p:nvPicPr>
          <p:cNvPr id="2" name="Ghi tiêu chuẩ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69" y="160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5202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Giàn g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Thank You Vector Lettering On Tropical Leaves Background Isolated Stock 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hi tiêu chuẩn 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437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88137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200+ hình nền Powerpoint xanh lá đẹp nhất cho mọi chủ đ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6" descr="100+ hình nền Powepoint đẹp cho bài thuyết trình thu hú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080383" cy="76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58800" y="2067096"/>
            <a:ext cx="37627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câu đố: </a:t>
            </a:r>
            <a:endParaRPr lang="nl-NL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“Quả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 chín đỏ. </a:t>
            </a:r>
            <a:endParaRPr lang="nl-NL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Vỏ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nhiều gai. </a:t>
            </a:r>
            <a:endParaRPr lang="nl-NL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Ruột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 đồ xôi. </a:t>
            </a:r>
            <a:endParaRPr lang="nl-NL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 sáng </a:t>
            </a:r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mắt”</a:t>
            </a:r>
          </a:p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Đố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 quả gì?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3" name="Ghi tiêu chuẩn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" y="-15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ấc cùng những điều thú vị mà bạn chưa biết - Altaw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6025" y="6098146"/>
            <a:ext cx="2592376" cy="766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GẤC</a:t>
            </a:r>
            <a:endParaRPr lang="en-US" alt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tiêu chuẩn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406" y="5793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682580"/>
            <a:ext cx="5383124" cy="2975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549" y="-19319"/>
            <a:ext cx="9634305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5" y="590079"/>
            <a:ext cx="5044225" cy="306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3799268"/>
            <a:ext cx="5383124" cy="3058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5956" y="3799268"/>
            <a:ext cx="5044224" cy="2978239"/>
          </a:xfrm>
          <a:prstGeom prst="rect">
            <a:avLst/>
          </a:prstGeom>
        </p:spPr>
      </p:pic>
      <p:pic>
        <p:nvPicPr>
          <p:cNvPr id="7" name="Ghi tiêu chuẩn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921" y="72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557"/>
            <a:ext cx="12192000" cy="60914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0629" y="0"/>
            <a:ext cx="4232249" cy="766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GIÀN GẤC</a:t>
            </a:r>
          </a:p>
        </p:txBody>
      </p:sp>
      <p:pic>
        <p:nvPicPr>
          <p:cNvPr id="4" name="Ghi tiêu chuẩn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527" y="156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hi tiêu chuẩn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34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5160" y="2879276"/>
            <a:ext cx="8065028" cy="1363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tiêu chuẩn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11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2407" y="-103031"/>
            <a:ext cx="50695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hi tiêu chuẩn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6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309</Words>
  <Application>Microsoft Office PowerPoint</Application>
  <PresentationFormat>Widescreen</PresentationFormat>
  <Paragraphs>52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Times New Roman</vt:lpstr>
      <vt:lpstr>Office Theme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2025-01-13T09:12:26Z</dcterms:created>
  <dcterms:modified xsi:type="dcterms:W3CDTF">2025-02-04T09:08:09Z</dcterms:modified>
</cp:coreProperties>
</file>