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311" r:id="rId4"/>
    <p:sldId id="312" r:id="rId5"/>
    <p:sldId id="313" r:id="rId6"/>
    <p:sldId id="297" r:id="rId7"/>
    <p:sldId id="295" r:id="rId8"/>
    <p:sldId id="293" r:id="rId9"/>
    <p:sldId id="286" r:id="rId10"/>
    <p:sldId id="263" r:id="rId11"/>
    <p:sldId id="258" r:id="rId12"/>
    <p:sldId id="287" r:id="rId13"/>
    <p:sldId id="290" r:id="rId14"/>
    <p:sldId id="298" r:id="rId15"/>
    <p:sldId id="299" r:id="rId16"/>
    <p:sldId id="272" r:id="rId17"/>
    <p:sldId id="288" r:id="rId18"/>
    <p:sldId id="304" r:id="rId19"/>
    <p:sldId id="303" r:id="rId20"/>
    <p:sldId id="306" r:id="rId21"/>
    <p:sldId id="309" r:id="rId22"/>
    <p:sldId id="289" r:id="rId23"/>
    <p:sldId id="305" r:id="rId24"/>
    <p:sldId id="300" r:id="rId25"/>
    <p:sldId id="301" r:id="rId26"/>
    <p:sldId id="3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2" autoAdjust="0"/>
    <p:restoredTop sz="94660"/>
  </p:normalViewPr>
  <p:slideViewPr>
    <p:cSldViewPr snapToGrid="0">
      <p:cViewPr varScale="1">
        <p:scale>
          <a:sx n="87" d="100"/>
          <a:sy n="87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4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4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60446" indent="0" algn="ctr">
              <a:buNone/>
              <a:defRPr/>
            </a:lvl2pPr>
            <a:lvl3pPr marL="920892" indent="0" algn="ctr">
              <a:buNone/>
              <a:defRPr/>
            </a:lvl3pPr>
            <a:lvl4pPr marL="1381338" indent="0" algn="ctr">
              <a:buNone/>
              <a:defRPr/>
            </a:lvl4pPr>
            <a:lvl5pPr marL="1841785" indent="0" algn="ctr">
              <a:buNone/>
              <a:defRPr/>
            </a:lvl5pPr>
            <a:lvl6pPr marL="2302231" indent="0" algn="ctr">
              <a:buNone/>
              <a:defRPr/>
            </a:lvl6pPr>
            <a:lvl7pPr marL="2762677" indent="0" algn="ctr">
              <a:buNone/>
              <a:defRPr/>
            </a:lvl7pPr>
            <a:lvl8pPr marL="3223123" indent="0" algn="ctr">
              <a:buNone/>
              <a:defRPr/>
            </a:lvl8pPr>
            <a:lvl9pPr marL="368356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E90E4-D9AD-44DA-B63B-BE7ACC6E3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03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137E0-B09D-4B27-B0BF-36D8C448C1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7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25"/>
            </a:lvl1pPr>
            <a:lvl2pPr marL="460446" indent="0">
              <a:buNone/>
              <a:defRPr sz="1800"/>
            </a:lvl2pPr>
            <a:lvl3pPr marL="920892" indent="0">
              <a:buNone/>
              <a:defRPr sz="1575"/>
            </a:lvl3pPr>
            <a:lvl4pPr marL="1381338" indent="0">
              <a:buNone/>
              <a:defRPr sz="1425"/>
            </a:lvl4pPr>
            <a:lvl5pPr marL="1841785" indent="0">
              <a:buNone/>
              <a:defRPr sz="1425"/>
            </a:lvl5pPr>
            <a:lvl6pPr marL="2302231" indent="0">
              <a:buNone/>
              <a:defRPr sz="1425"/>
            </a:lvl6pPr>
            <a:lvl7pPr marL="2762677" indent="0">
              <a:buNone/>
              <a:defRPr sz="1425"/>
            </a:lvl7pPr>
            <a:lvl8pPr marL="3223123" indent="0">
              <a:buNone/>
              <a:defRPr sz="1425"/>
            </a:lvl8pPr>
            <a:lvl9pPr marL="3683569" indent="0">
              <a:buNone/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714AA-064D-434B-9FBE-C8DBED873A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79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CD8E8-21B1-472D-BDDD-E1CC9A5F4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19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0446" indent="0">
              <a:buNone/>
              <a:defRPr sz="2025" b="1"/>
            </a:lvl2pPr>
            <a:lvl3pPr marL="920892" indent="0">
              <a:buNone/>
              <a:defRPr sz="1800" b="1"/>
            </a:lvl3pPr>
            <a:lvl4pPr marL="1381338" indent="0">
              <a:buNone/>
              <a:defRPr sz="1575" b="1"/>
            </a:lvl4pPr>
            <a:lvl5pPr marL="1841785" indent="0">
              <a:buNone/>
              <a:defRPr sz="1575" b="1"/>
            </a:lvl5pPr>
            <a:lvl6pPr marL="2302231" indent="0">
              <a:buNone/>
              <a:defRPr sz="1575" b="1"/>
            </a:lvl6pPr>
            <a:lvl7pPr marL="2762677" indent="0">
              <a:buNone/>
              <a:defRPr sz="1575" b="1"/>
            </a:lvl7pPr>
            <a:lvl8pPr marL="3223123" indent="0">
              <a:buNone/>
              <a:defRPr sz="1575" b="1"/>
            </a:lvl8pPr>
            <a:lvl9pPr marL="3683569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0446" indent="0">
              <a:buNone/>
              <a:defRPr sz="2025" b="1"/>
            </a:lvl2pPr>
            <a:lvl3pPr marL="920892" indent="0">
              <a:buNone/>
              <a:defRPr sz="1800" b="1"/>
            </a:lvl3pPr>
            <a:lvl4pPr marL="1381338" indent="0">
              <a:buNone/>
              <a:defRPr sz="1575" b="1"/>
            </a:lvl4pPr>
            <a:lvl5pPr marL="1841785" indent="0">
              <a:buNone/>
              <a:defRPr sz="1575" b="1"/>
            </a:lvl5pPr>
            <a:lvl6pPr marL="2302231" indent="0">
              <a:buNone/>
              <a:defRPr sz="1575" b="1"/>
            </a:lvl6pPr>
            <a:lvl7pPr marL="2762677" indent="0">
              <a:buNone/>
              <a:defRPr sz="1575" b="1"/>
            </a:lvl7pPr>
            <a:lvl8pPr marL="3223123" indent="0">
              <a:buNone/>
              <a:defRPr sz="1575" b="1"/>
            </a:lvl8pPr>
            <a:lvl9pPr marL="3683569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739FA2-4C04-43D7-9BA7-35DB338FC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74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8665C-5A8B-46E5-BA2B-B39EC22AF5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01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EF657-8909-4F00-95E8-9FE443D0CA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51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60446" indent="0">
              <a:buNone/>
              <a:defRPr sz="1200"/>
            </a:lvl2pPr>
            <a:lvl3pPr marL="920892" indent="0">
              <a:buNone/>
              <a:defRPr sz="975"/>
            </a:lvl3pPr>
            <a:lvl4pPr marL="1381338" indent="0">
              <a:buNone/>
              <a:defRPr sz="900"/>
            </a:lvl4pPr>
            <a:lvl5pPr marL="1841785" indent="0">
              <a:buNone/>
              <a:defRPr sz="900"/>
            </a:lvl5pPr>
            <a:lvl6pPr marL="2302231" indent="0">
              <a:buNone/>
              <a:defRPr sz="900"/>
            </a:lvl6pPr>
            <a:lvl7pPr marL="2762677" indent="0">
              <a:buNone/>
              <a:defRPr sz="900"/>
            </a:lvl7pPr>
            <a:lvl8pPr marL="3223123" indent="0">
              <a:buNone/>
              <a:defRPr sz="900"/>
            </a:lvl8pPr>
            <a:lvl9pPr marL="36835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7DA74-FCD6-40E8-8B90-F2A6219ABC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2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47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60446" indent="0">
              <a:buNone/>
              <a:defRPr sz="2850"/>
            </a:lvl2pPr>
            <a:lvl3pPr marL="920892" indent="0">
              <a:buNone/>
              <a:defRPr sz="2400"/>
            </a:lvl3pPr>
            <a:lvl4pPr marL="1381338" indent="0">
              <a:buNone/>
              <a:defRPr sz="2025"/>
            </a:lvl4pPr>
            <a:lvl5pPr marL="1841785" indent="0">
              <a:buNone/>
              <a:defRPr sz="2025"/>
            </a:lvl5pPr>
            <a:lvl6pPr marL="2302231" indent="0">
              <a:buNone/>
              <a:defRPr sz="2025"/>
            </a:lvl6pPr>
            <a:lvl7pPr marL="2762677" indent="0">
              <a:buNone/>
              <a:defRPr sz="2025"/>
            </a:lvl7pPr>
            <a:lvl8pPr marL="3223123" indent="0">
              <a:buNone/>
              <a:defRPr sz="2025"/>
            </a:lvl8pPr>
            <a:lvl9pPr marL="3683569" indent="0">
              <a:buNone/>
              <a:defRPr sz="20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425"/>
            </a:lvl1pPr>
            <a:lvl2pPr marL="460446" indent="0">
              <a:buNone/>
              <a:defRPr sz="1200"/>
            </a:lvl2pPr>
            <a:lvl3pPr marL="920892" indent="0">
              <a:buNone/>
              <a:defRPr sz="975"/>
            </a:lvl3pPr>
            <a:lvl4pPr marL="1381338" indent="0">
              <a:buNone/>
              <a:defRPr sz="900"/>
            </a:lvl4pPr>
            <a:lvl5pPr marL="1841785" indent="0">
              <a:buNone/>
              <a:defRPr sz="900"/>
            </a:lvl5pPr>
            <a:lvl6pPr marL="2302231" indent="0">
              <a:buNone/>
              <a:defRPr sz="900"/>
            </a:lvl6pPr>
            <a:lvl7pPr marL="2762677" indent="0">
              <a:buNone/>
              <a:defRPr sz="900"/>
            </a:lvl7pPr>
            <a:lvl8pPr marL="3223123" indent="0">
              <a:buNone/>
              <a:defRPr sz="900"/>
            </a:lvl8pPr>
            <a:lvl9pPr marL="36835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9E35A-B6F5-4E78-A1EA-811D4E05AB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F64A7-D1ED-4DF2-8C53-27C697881E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3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6038F-54D6-426D-996B-778739FEC5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24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31DCDED-C705-45D1-953C-2020CE6918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8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2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5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5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0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06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4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9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15A9D-9684-438B-91EF-619C9343CB8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4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786" tIns="61393" rIns="122786" bIns="613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786" tIns="61393" rIns="122786" bIns="613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786" tIns="61393" rIns="122786" bIns="61393" numCol="1" anchor="t" anchorCtr="0" compatLnSpc="1">
            <a:prstTxWarp prst="textNoShape">
              <a:avLst/>
            </a:prstTxWarp>
          </a:bodyPr>
          <a:lstStyle>
            <a:lvl1pPr>
              <a:defRPr sz="1425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786" tIns="61393" rIns="122786" bIns="61393" numCol="1" anchor="t" anchorCtr="0" compatLnSpc="1">
            <a:prstTxWarp prst="textNoShape">
              <a:avLst/>
            </a:prstTxWarp>
          </a:bodyPr>
          <a:lstStyle>
            <a:lvl1pPr algn="ctr">
              <a:defRPr sz="1425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786" tIns="61393" rIns="122786" bIns="61393" numCol="1" anchor="t" anchorCtr="0" compatLnSpc="1">
            <a:prstTxWarp prst="textNoShape">
              <a:avLst/>
            </a:prstTxWarp>
          </a:bodyPr>
          <a:lstStyle>
            <a:lvl1pPr algn="r">
              <a:defRPr sz="1425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212E39E-17DC-4858-84E6-07ED7D4994BB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5pPr>
      <a:lvl6pPr marL="460446"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6pPr>
      <a:lvl7pPr marL="920892"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7pPr>
      <a:lvl8pPr marL="1381338"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8pPr>
      <a:lvl9pPr marL="1841785"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9pPr>
    </p:titleStyle>
    <p:bodyStyle>
      <a:lvl1pPr marL="345335" indent="-345335" algn="l" rtl="0" fontAlgn="base">
        <a:spcBef>
          <a:spcPct val="20000"/>
        </a:spcBef>
        <a:spcAft>
          <a:spcPct val="0"/>
        </a:spcAft>
        <a:buChar char="•"/>
        <a:defRPr sz="3225">
          <a:solidFill>
            <a:schemeClr val="tx1"/>
          </a:solidFill>
          <a:latin typeface="+mn-lt"/>
          <a:ea typeface="+mn-ea"/>
          <a:cs typeface="+mn-cs"/>
        </a:defRPr>
      </a:lvl1pPr>
      <a:lvl2pPr marL="748225" indent="-287779" algn="l" rtl="0" fontAlgn="base">
        <a:spcBef>
          <a:spcPct val="20000"/>
        </a:spcBef>
        <a:spcAft>
          <a:spcPct val="0"/>
        </a:spcAft>
        <a:buChar char="–"/>
        <a:defRPr sz="2850">
          <a:solidFill>
            <a:schemeClr val="tx1"/>
          </a:solidFill>
          <a:latin typeface="+mn-lt"/>
        </a:defRPr>
      </a:lvl2pPr>
      <a:lvl3pPr marL="1151115" indent="-23022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11562" indent="-230223" algn="l" rtl="0" fontAlgn="base">
        <a:spcBef>
          <a:spcPct val="20000"/>
        </a:spcBef>
        <a:spcAft>
          <a:spcPct val="0"/>
        </a:spcAft>
        <a:buChar char="–"/>
        <a:defRPr sz="2025">
          <a:solidFill>
            <a:schemeClr val="tx1"/>
          </a:solidFill>
          <a:latin typeface="+mn-lt"/>
        </a:defRPr>
      </a:lvl4pPr>
      <a:lvl5pPr marL="2072008" indent="-230223" algn="l" rtl="0" fontAlgn="base">
        <a:spcBef>
          <a:spcPct val="20000"/>
        </a:spcBef>
        <a:spcAft>
          <a:spcPct val="0"/>
        </a:spcAft>
        <a:buChar char="»"/>
        <a:defRPr sz="2025">
          <a:solidFill>
            <a:schemeClr val="tx1"/>
          </a:solidFill>
          <a:latin typeface="+mn-lt"/>
        </a:defRPr>
      </a:lvl5pPr>
      <a:lvl6pPr marL="2532454" indent="-230223" algn="l" rtl="0" fontAlgn="base">
        <a:spcBef>
          <a:spcPct val="20000"/>
        </a:spcBef>
        <a:spcAft>
          <a:spcPct val="0"/>
        </a:spcAft>
        <a:buChar char="»"/>
        <a:defRPr sz="2025">
          <a:solidFill>
            <a:schemeClr val="tx1"/>
          </a:solidFill>
          <a:latin typeface="+mn-lt"/>
        </a:defRPr>
      </a:lvl6pPr>
      <a:lvl7pPr marL="2992900" indent="-230223" algn="l" rtl="0" fontAlgn="base">
        <a:spcBef>
          <a:spcPct val="20000"/>
        </a:spcBef>
        <a:spcAft>
          <a:spcPct val="0"/>
        </a:spcAft>
        <a:buChar char="»"/>
        <a:defRPr sz="2025">
          <a:solidFill>
            <a:schemeClr val="tx1"/>
          </a:solidFill>
          <a:latin typeface="+mn-lt"/>
        </a:defRPr>
      </a:lvl7pPr>
      <a:lvl8pPr marL="3453346" indent="-230223" algn="l" rtl="0" fontAlgn="base">
        <a:spcBef>
          <a:spcPct val="20000"/>
        </a:spcBef>
        <a:spcAft>
          <a:spcPct val="0"/>
        </a:spcAft>
        <a:buChar char="»"/>
        <a:defRPr sz="2025">
          <a:solidFill>
            <a:schemeClr val="tx1"/>
          </a:solidFill>
          <a:latin typeface="+mn-lt"/>
        </a:defRPr>
      </a:lvl8pPr>
      <a:lvl9pPr marL="3913792" indent="-230223" algn="l" rtl="0" fontAlgn="base">
        <a:spcBef>
          <a:spcPct val="20000"/>
        </a:spcBef>
        <a:spcAft>
          <a:spcPct val="0"/>
        </a:spcAft>
        <a:buChar char="»"/>
        <a:defRPr sz="20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446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0892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1338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1785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2231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2677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3123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3569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257"/>
            <a:ext cx="12191999" cy="6918514"/>
          </a:xfrm>
        </p:spPr>
      </p:pic>
      <p:sp>
        <p:nvSpPr>
          <p:cNvPr id="5" name="TextBox 4"/>
          <p:cNvSpPr txBox="1"/>
          <p:nvPr/>
        </p:nvSpPr>
        <p:spPr>
          <a:xfrm>
            <a:off x="3585536" y="103030"/>
            <a:ext cx="5020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TRƯỜNG MẦM NON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MỘC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62" y="1080278"/>
            <a:ext cx="999788" cy="993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B8F141-88A4-61AC-5418-3C323C255C83}"/>
              </a:ext>
            </a:extLst>
          </p:cNvPr>
          <p:cNvSpPr txBox="1"/>
          <p:nvPr/>
        </p:nvSpPr>
        <p:spPr>
          <a:xfrm>
            <a:off x="1612902" y="2704684"/>
            <a:ext cx="96263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C1EE08B-2B8F-7A1F-F72E-7249609D6E66}"/>
              </a:ext>
            </a:extLst>
          </p:cNvPr>
          <p:cNvSpPr txBox="1"/>
          <p:nvPr/>
        </p:nvSpPr>
        <p:spPr>
          <a:xfrm>
            <a:off x="5727614" y="4639317"/>
            <a:ext cx="40981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5-6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Lê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76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đạp Thống Nhất TE 16” – 03 - Xe đạp học sinh cấp 1,2,3">
            <a:extLst>
              <a:ext uri="{FF2B5EF4-FFF2-40B4-BE49-F238E27FC236}">
                <a16:creationId xmlns:a16="http://schemas.microsoft.com/office/drawing/2014/main" xmlns="" id="{D81C0322-86FA-61DD-5D87-78EA6DE4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3" y="2484646"/>
            <a:ext cx="2691645" cy="161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5 chiếc xe tay ga &quot;sang chảnh&quot; đang bán rẻ trong tháng 10">
            <a:extLst>
              <a:ext uri="{FF2B5EF4-FFF2-40B4-BE49-F238E27FC236}">
                <a16:creationId xmlns:a16="http://schemas.microsoft.com/office/drawing/2014/main" xmlns="" id="{491C9B66-C7E0-BE97-8C08-8F1BD6C6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17" y="2360455"/>
            <a:ext cx="3064883" cy="16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XE XÍCH LÔ TRẺ EM - XÍCH LÔ NGƯỜI LỚN - XÍCH LÔ KÉO">
            <a:extLst>
              <a:ext uri="{FF2B5EF4-FFF2-40B4-BE49-F238E27FC236}">
                <a16:creationId xmlns:a16="http://schemas.microsoft.com/office/drawing/2014/main" xmlns="" id="{DF2349BE-6B0F-485B-8C70-56EC12FF8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23" y="2573313"/>
            <a:ext cx="2851577" cy="16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gười dân &quot;đứng ngồi không yên&quot; về chiếc ô tô &quot;siêu đẹp&quot; giá chỉ hơn 90  triệu đồng">
            <a:extLst>
              <a:ext uri="{FF2B5EF4-FFF2-40B4-BE49-F238E27FC236}">
                <a16:creationId xmlns:a16="http://schemas.microsoft.com/office/drawing/2014/main" xmlns="" id="{0A0DF66D-94F9-69C2-0092-CE64FB85D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92" y="2484646"/>
            <a:ext cx="2972340" cy="16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21F243F-C4A1-7EE7-961B-63B1372EC2DC}"/>
              </a:ext>
            </a:extLst>
          </p:cNvPr>
          <p:cNvSpPr txBox="1"/>
          <p:nvPr/>
        </p:nvSpPr>
        <p:spPr>
          <a:xfrm>
            <a:off x="2834134" y="270488"/>
            <a:ext cx="6523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</a:p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190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đạp Thống Nhất TE 16” – 03 - Xe đạp học sinh cấp 1,2,3">
            <a:extLst>
              <a:ext uri="{FF2B5EF4-FFF2-40B4-BE49-F238E27FC236}">
                <a16:creationId xmlns:a16="http://schemas.microsoft.com/office/drawing/2014/main" xmlns="" id="{D81C0322-86FA-61DD-5D87-78EA6DE4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3" y="2484646"/>
            <a:ext cx="2691645" cy="161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5 chiếc xe tay ga &quot;sang chảnh&quot; đang bán rẻ trong tháng 10">
            <a:extLst>
              <a:ext uri="{FF2B5EF4-FFF2-40B4-BE49-F238E27FC236}">
                <a16:creationId xmlns:a16="http://schemas.microsoft.com/office/drawing/2014/main" xmlns="" id="{491C9B66-C7E0-BE97-8C08-8F1BD6C6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17" y="2360455"/>
            <a:ext cx="3064883" cy="16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XE XÍCH LÔ TRẺ EM - XÍCH LÔ NGƯỜI LỚN - XÍCH LÔ KÉO">
            <a:extLst>
              <a:ext uri="{FF2B5EF4-FFF2-40B4-BE49-F238E27FC236}">
                <a16:creationId xmlns:a16="http://schemas.microsoft.com/office/drawing/2014/main" xmlns="" id="{DF2349BE-6B0F-485B-8C70-56EC12FF8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23" y="2573313"/>
            <a:ext cx="2851577" cy="16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gười dân &quot;đứng ngồi không yên&quot; về chiếc ô tô &quot;siêu đẹp&quot; giá chỉ hơn 90  triệu đồng">
            <a:extLst>
              <a:ext uri="{FF2B5EF4-FFF2-40B4-BE49-F238E27FC236}">
                <a16:creationId xmlns:a16="http://schemas.microsoft.com/office/drawing/2014/main" xmlns="" id="{0A0DF66D-94F9-69C2-0092-CE64FB85D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92" y="2484646"/>
            <a:ext cx="2972340" cy="16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21F243F-C4A1-7EE7-961B-63B1372EC2DC}"/>
              </a:ext>
            </a:extLst>
          </p:cNvPr>
          <p:cNvSpPr txBox="1"/>
          <p:nvPr/>
        </p:nvSpPr>
        <p:spPr>
          <a:xfrm>
            <a:off x="5926741" y="270488"/>
            <a:ext cx="338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C42FEFE-A518-5757-27DE-6777B0AE7D39}"/>
              </a:ext>
            </a:extLst>
          </p:cNvPr>
          <p:cNvSpPr/>
          <p:nvPr/>
        </p:nvSpPr>
        <p:spPr>
          <a:xfrm>
            <a:off x="498866" y="4521424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C66FAE1-E1F0-570B-06B0-8D9717CF23F0}"/>
              </a:ext>
            </a:extLst>
          </p:cNvPr>
          <p:cNvSpPr/>
          <p:nvPr/>
        </p:nvSpPr>
        <p:spPr>
          <a:xfrm>
            <a:off x="3425640" y="4532217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9763BDD-E660-FE78-A723-25876BA636B4}"/>
              </a:ext>
            </a:extLst>
          </p:cNvPr>
          <p:cNvSpPr/>
          <p:nvPr/>
        </p:nvSpPr>
        <p:spPr>
          <a:xfrm>
            <a:off x="6191523" y="4532217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0962855-7AC2-2B98-D9E6-47992A3BFE31}"/>
              </a:ext>
            </a:extLst>
          </p:cNvPr>
          <p:cNvSpPr/>
          <p:nvPr/>
        </p:nvSpPr>
        <p:spPr>
          <a:xfrm>
            <a:off x="9101794" y="4521424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353DA9-C692-0BE0-28FF-82875F5E09A8}"/>
              </a:ext>
            </a:extLst>
          </p:cNvPr>
          <p:cNvSpPr txBox="1"/>
          <p:nvPr/>
        </p:nvSpPr>
        <p:spPr>
          <a:xfrm>
            <a:off x="2834134" y="270488"/>
            <a:ext cx="6523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</a:p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7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đạp Thống Nhất TE 16” – 03 - Xe đạp học sinh cấp 1,2,3">
            <a:extLst>
              <a:ext uri="{FF2B5EF4-FFF2-40B4-BE49-F238E27FC236}">
                <a16:creationId xmlns:a16="http://schemas.microsoft.com/office/drawing/2014/main" xmlns="" id="{D81C0322-86FA-61DD-5D87-78EA6DE4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3" y="2484646"/>
            <a:ext cx="2691645" cy="161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5 chiếc xe tay ga &quot;sang chảnh&quot; đang bán rẻ trong tháng 10">
            <a:extLst>
              <a:ext uri="{FF2B5EF4-FFF2-40B4-BE49-F238E27FC236}">
                <a16:creationId xmlns:a16="http://schemas.microsoft.com/office/drawing/2014/main" xmlns="" id="{491C9B66-C7E0-BE97-8C08-8F1BD6C6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17" y="2360455"/>
            <a:ext cx="3064883" cy="16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XE XÍCH LÔ TRẺ EM - XÍCH LÔ NGƯỜI LỚN - XÍCH LÔ KÉO">
            <a:extLst>
              <a:ext uri="{FF2B5EF4-FFF2-40B4-BE49-F238E27FC236}">
                <a16:creationId xmlns:a16="http://schemas.microsoft.com/office/drawing/2014/main" xmlns="" id="{DF2349BE-6B0F-485B-8C70-56EC12FF8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23" y="2573313"/>
            <a:ext cx="2851577" cy="16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gười dân &quot;đứng ngồi không yên&quot; về chiếc ô tô &quot;siêu đẹp&quot; giá chỉ hơn 90  triệu đồng">
            <a:extLst>
              <a:ext uri="{FF2B5EF4-FFF2-40B4-BE49-F238E27FC236}">
                <a16:creationId xmlns:a16="http://schemas.microsoft.com/office/drawing/2014/main" xmlns="" id="{0A0DF66D-94F9-69C2-0092-CE64FB85D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92" y="2484646"/>
            <a:ext cx="2972340" cy="16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C42FEFE-A518-5757-27DE-6777B0AE7D39}"/>
              </a:ext>
            </a:extLst>
          </p:cNvPr>
          <p:cNvSpPr/>
          <p:nvPr/>
        </p:nvSpPr>
        <p:spPr>
          <a:xfrm>
            <a:off x="498866" y="4521424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C66FAE1-E1F0-570B-06B0-8D9717CF23F0}"/>
              </a:ext>
            </a:extLst>
          </p:cNvPr>
          <p:cNvSpPr/>
          <p:nvPr/>
        </p:nvSpPr>
        <p:spPr>
          <a:xfrm>
            <a:off x="3425640" y="4532217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9763BDD-E660-FE78-A723-25876BA636B4}"/>
              </a:ext>
            </a:extLst>
          </p:cNvPr>
          <p:cNvSpPr/>
          <p:nvPr/>
        </p:nvSpPr>
        <p:spPr>
          <a:xfrm>
            <a:off x="6191523" y="4532217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0962855-7AC2-2B98-D9E6-47992A3BFE31}"/>
              </a:ext>
            </a:extLst>
          </p:cNvPr>
          <p:cNvSpPr/>
          <p:nvPr/>
        </p:nvSpPr>
        <p:spPr>
          <a:xfrm>
            <a:off x="9101794" y="4521424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406479A-47D4-9F79-6558-A47E8318A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159" y="5527676"/>
            <a:ext cx="1263661" cy="12636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A1B59CC-8EAA-2009-2344-4DD7463A022C}"/>
              </a:ext>
            </a:extLst>
          </p:cNvPr>
          <p:cNvSpPr txBox="1"/>
          <p:nvPr/>
        </p:nvSpPr>
        <p:spPr>
          <a:xfrm>
            <a:off x="2834134" y="270488"/>
            <a:ext cx="6523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</a:p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350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2FEB640-AD0D-6C6C-7C2F-67115E941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3" y="1571938"/>
            <a:ext cx="3810138" cy="2865425"/>
          </a:xfrm>
          <a:prstGeom prst="rect">
            <a:avLst/>
          </a:prstGeom>
        </p:spPr>
      </p:pic>
      <p:pic>
        <p:nvPicPr>
          <p:cNvPr id="9" name="Picture 8" descr="Máy bay Vietnam Airlines suýt đụng máy bay khác ở Quảng Châu? - Tuổi Trẻ  Online">
            <a:extLst>
              <a:ext uri="{FF2B5EF4-FFF2-40B4-BE49-F238E27FC236}">
                <a16:creationId xmlns:a16="http://schemas.microsoft.com/office/drawing/2014/main" xmlns="" id="{26D9436F-E8EC-09F4-18DF-36380F400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20" y="1582827"/>
            <a:ext cx="4295840" cy="2865424"/>
          </a:xfrm>
          <a:prstGeom prst="rect">
            <a:avLst/>
          </a:prstGeom>
          <a:noFill/>
        </p:spPr>
      </p:pic>
      <p:pic>
        <p:nvPicPr>
          <p:cNvPr id="10" name="Picture 9" descr="Hình ảnh Máy Bay Trực Thăng Hình Minh Họa PNG Miễn Phí Tải Về - Lovepik">
            <a:extLst>
              <a:ext uri="{FF2B5EF4-FFF2-40B4-BE49-F238E27FC236}">
                <a16:creationId xmlns:a16="http://schemas.microsoft.com/office/drawing/2014/main" xmlns="" id="{4EBED5EB-E217-6B48-02C7-FCCF66630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160" y="1582827"/>
            <a:ext cx="4295840" cy="2956052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7FA7DE-B776-A15F-431E-FF70D424BE97}"/>
              </a:ext>
            </a:extLst>
          </p:cNvPr>
          <p:cNvSpPr txBox="1"/>
          <p:nvPr/>
        </p:nvSpPr>
        <p:spPr>
          <a:xfrm>
            <a:off x="3067337" y="110618"/>
            <a:ext cx="6523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</a:p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32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2FEB640-AD0D-6C6C-7C2F-67115E941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3" y="1571938"/>
            <a:ext cx="3810138" cy="2865425"/>
          </a:xfrm>
          <a:prstGeom prst="rect">
            <a:avLst/>
          </a:prstGeom>
        </p:spPr>
      </p:pic>
      <p:pic>
        <p:nvPicPr>
          <p:cNvPr id="9" name="Picture 8" descr="Máy bay Vietnam Airlines suýt đụng máy bay khác ở Quảng Châu? - Tuổi Trẻ  Online">
            <a:extLst>
              <a:ext uri="{FF2B5EF4-FFF2-40B4-BE49-F238E27FC236}">
                <a16:creationId xmlns:a16="http://schemas.microsoft.com/office/drawing/2014/main" xmlns="" id="{26D9436F-E8EC-09F4-18DF-36380F400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20" y="1582827"/>
            <a:ext cx="4295840" cy="2865424"/>
          </a:xfrm>
          <a:prstGeom prst="rect">
            <a:avLst/>
          </a:prstGeom>
          <a:noFill/>
        </p:spPr>
      </p:pic>
      <p:pic>
        <p:nvPicPr>
          <p:cNvPr id="10" name="Picture 9" descr="Hình ảnh Máy Bay Trực Thăng Hình Minh Họa PNG Miễn Phí Tải Về - Lovepik">
            <a:extLst>
              <a:ext uri="{FF2B5EF4-FFF2-40B4-BE49-F238E27FC236}">
                <a16:creationId xmlns:a16="http://schemas.microsoft.com/office/drawing/2014/main" xmlns="" id="{4EBED5EB-E217-6B48-02C7-FCCF66630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160" y="1582827"/>
            <a:ext cx="4295840" cy="2956052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7FA7DE-B776-A15F-431E-FF70D424BE97}"/>
              </a:ext>
            </a:extLst>
          </p:cNvPr>
          <p:cNvSpPr txBox="1"/>
          <p:nvPr/>
        </p:nvSpPr>
        <p:spPr>
          <a:xfrm>
            <a:off x="3067337" y="110618"/>
            <a:ext cx="6523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PTGT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PTGT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94B8EA-8B52-7A55-4B45-90D8091CBE40}"/>
              </a:ext>
            </a:extLst>
          </p:cNvPr>
          <p:cNvSpPr/>
          <p:nvPr/>
        </p:nvSpPr>
        <p:spPr>
          <a:xfrm>
            <a:off x="567659" y="4686187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C368B03-9FD5-7AB3-FE2D-8F96D68FD963}"/>
              </a:ext>
            </a:extLst>
          </p:cNvPr>
          <p:cNvSpPr/>
          <p:nvPr/>
        </p:nvSpPr>
        <p:spPr>
          <a:xfrm>
            <a:off x="3544380" y="4689363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6824A4-5BEF-9BEA-01EF-9B47147A262C}"/>
              </a:ext>
            </a:extLst>
          </p:cNvPr>
          <p:cNvSpPr/>
          <p:nvPr/>
        </p:nvSpPr>
        <p:spPr>
          <a:xfrm>
            <a:off x="6521101" y="4720779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AD2DF49-04E9-E93F-64C3-4A365DBC6B56}"/>
              </a:ext>
            </a:extLst>
          </p:cNvPr>
          <p:cNvSpPr/>
          <p:nvPr/>
        </p:nvSpPr>
        <p:spPr>
          <a:xfrm>
            <a:off x="9377955" y="4742151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147BDB-4195-ECC6-CC83-FD198ADDDC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59" y="5656551"/>
            <a:ext cx="1167011" cy="116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6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1DC012-7B69-30EE-D6AE-188721DD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BC54E70-48D3-C7E2-1F32-5410B2657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464"/>
            <a:ext cx="12192000" cy="689170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F914B7-EDBA-3E01-AB6B-772ACE659E3B}"/>
              </a:ext>
            </a:extLst>
          </p:cNvPr>
          <p:cNvSpPr txBox="1"/>
          <p:nvPr/>
        </p:nvSpPr>
        <p:spPr>
          <a:xfrm>
            <a:off x="2009390" y="270488"/>
            <a:ext cx="8173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này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12" name="Picture 6" descr="300+ Thuyền Buồm Màu Đỏ &amp; ảnh Thuyền Buồm miễn phí - Pixabay">
            <a:extLst>
              <a:ext uri="{FF2B5EF4-FFF2-40B4-BE49-F238E27FC236}">
                <a16:creationId xmlns:a16="http://schemas.microsoft.com/office/drawing/2014/main" xmlns="" id="{B5C6C858-F6CC-34EA-6775-1BA84709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" y="1785326"/>
            <a:ext cx="3802739" cy="252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Tàu hoạt hình kiến ​​trúc tàu hải quân, Màu nước, Sơn, Mực ướt, Phương tiện  giao thông đường thủy, Thuyền, Tàu thủy png | Klipartz">
            <a:extLst>
              <a:ext uri="{FF2B5EF4-FFF2-40B4-BE49-F238E27FC236}">
                <a16:creationId xmlns:a16="http://schemas.microsoft.com/office/drawing/2014/main" xmlns="" id="{12A4A512-37B2-5DA6-B978-913FD1B71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07" y="1785325"/>
            <a:ext cx="3947360" cy="252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Kiểm Định Và Hiệu Chuẩn Tàu, Sà Lan | CÔNG TY CP GIÁM ĐỊNH NĂNG LƯỢNG VIỆT  NAM">
            <a:extLst>
              <a:ext uri="{FF2B5EF4-FFF2-40B4-BE49-F238E27FC236}">
                <a16:creationId xmlns:a16="http://schemas.microsoft.com/office/drawing/2014/main" xmlns="" id="{086EE9DD-B3D4-82E5-9D36-A48C50565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67" y="1785324"/>
            <a:ext cx="4046404" cy="252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11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1DC012-7B69-30EE-D6AE-188721DD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BC54E70-48D3-C7E2-1F32-5410B2657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" y="27469"/>
            <a:ext cx="12192000" cy="6891701"/>
          </a:xfrm>
        </p:spPr>
      </p:pic>
      <p:pic>
        <p:nvPicPr>
          <p:cNvPr id="12" name="Picture 6" descr="300+ Thuyền Buồm Màu Đỏ &amp; ảnh Thuyền Buồm miễn phí - Pixabay">
            <a:extLst>
              <a:ext uri="{FF2B5EF4-FFF2-40B4-BE49-F238E27FC236}">
                <a16:creationId xmlns:a16="http://schemas.microsoft.com/office/drawing/2014/main" xmlns="" id="{B5C6C858-F6CC-34EA-6775-1BA84709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6" y="1864883"/>
            <a:ext cx="3802739" cy="24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Tàu hoạt hình kiến ​​trúc tàu hải quân, Màu nước, Sơn, Mực ướt, Phương tiện  giao thông đường thủy, Thuyền, Tàu thủy png | Klipartz">
            <a:extLst>
              <a:ext uri="{FF2B5EF4-FFF2-40B4-BE49-F238E27FC236}">
                <a16:creationId xmlns:a16="http://schemas.microsoft.com/office/drawing/2014/main" xmlns="" id="{12A4A512-37B2-5DA6-B978-913FD1B71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08" y="1864883"/>
            <a:ext cx="3693326" cy="247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Kiểm Định Và Hiệu Chuẩn Tàu, Sà Lan | CÔNG TY CP GIÁM ĐỊNH NĂNG LƯỢNG VIỆT  NAM">
            <a:extLst>
              <a:ext uri="{FF2B5EF4-FFF2-40B4-BE49-F238E27FC236}">
                <a16:creationId xmlns:a16="http://schemas.microsoft.com/office/drawing/2014/main" xmlns="" id="{086EE9DD-B3D4-82E5-9D36-A48C50565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76" y="1864883"/>
            <a:ext cx="3992695" cy="247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05000C1-2941-D28F-3138-3A8128AED0CC}"/>
              </a:ext>
            </a:extLst>
          </p:cNvPr>
          <p:cNvSpPr/>
          <p:nvPr/>
        </p:nvSpPr>
        <p:spPr>
          <a:xfrm>
            <a:off x="465552" y="4583984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955D656-B185-BB1A-8C2A-D6897B34166E}"/>
              </a:ext>
            </a:extLst>
          </p:cNvPr>
          <p:cNvSpPr/>
          <p:nvPr/>
        </p:nvSpPr>
        <p:spPr>
          <a:xfrm>
            <a:off x="4388181" y="4592493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3A3476F-4785-C3CA-26D2-410360760797}"/>
              </a:ext>
            </a:extLst>
          </p:cNvPr>
          <p:cNvSpPr/>
          <p:nvPr/>
        </p:nvSpPr>
        <p:spPr>
          <a:xfrm>
            <a:off x="7968847" y="4613276"/>
            <a:ext cx="3154826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541D6A-FA27-C89C-5330-1E89E559D6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93" y="5594339"/>
            <a:ext cx="1263661" cy="12636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781D0F-1FAC-E783-B56E-281E9EFA6D82}"/>
              </a:ext>
            </a:extLst>
          </p:cNvPr>
          <p:cNvSpPr txBox="1"/>
          <p:nvPr/>
        </p:nvSpPr>
        <p:spPr>
          <a:xfrm>
            <a:off x="2009390" y="270488"/>
            <a:ext cx="8173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này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7487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F89008-DB17-121D-725E-9CB687FB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D53AEC9-D1F2-DE9E-B933-D95468588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" y="44108"/>
            <a:ext cx="12089790" cy="688507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91825A-DDCE-AC7A-CDD6-93994E3B57FA}"/>
              </a:ext>
            </a:extLst>
          </p:cNvPr>
          <p:cNvSpPr txBox="1"/>
          <p:nvPr/>
        </p:nvSpPr>
        <p:spPr>
          <a:xfrm>
            <a:off x="3493552" y="2740274"/>
            <a:ext cx="52867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038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37DC53-5D76-E293-2FEB-DFE57933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4070B29-CCE1-6304-477F-BBBAA80D2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6" y="76656"/>
            <a:ext cx="12115344" cy="671837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F6E9C3-D283-3B18-10FF-E49124548AEF}"/>
              </a:ext>
            </a:extLst>
          </p:cNvPr>
          <p:cNvSpPr txBox="1"/>
          <p:nvPr/>
        </p:nvSpPr>
        <p:spPr>
          <a:xfrm>
            <a:off x="2179229" y="2098682"/>
            <a:ext cx="7709432" cy="253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giồng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43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2FEB640-AD0D-6C6C-7C2F-67115E941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6" y="1604470"/>
            <a:ext cx="2830534" cy="2054590"/>
          </a:xfrm>
          <a:prstGeom prst="rect">
            <a:avLst/>
          </a:prstGeom>
        </p:spPr>
      </p:pic>
      <p:pic>
        <p:nvPicPr>
          <p:cNvPr id="9" name="Picture 8" descr="Máy bay Vietnam Airlines suýt đụng máy bay khác ở Quảng Châu? - Tuổi Trẻ  Online">
            <a:extLst>
              <a:ext uri="{FF2B5EF4-FFF2-40B4-BE49-F238E27FC236}">
                <a16:creationId xmlns:a16="http://schemas.microsoft.com/office/drawing/2014/main" xmlns="" id="{26D9436F-E8EC-09F4-18DF-36380F400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05" y="1654028"/>
            <a:ext cx="2913751" cy="1943539"/>
          </a:xfrm>
          <a:prstGeom prst="rect">
            <a:avLst/>
          </a:prstGeom>
          <a:noFill/>
        </p:spPr>
      </p:pic>
      <p:pic>
        <p:nvPicPr>
          <p:cNvPr id="10" name="Picture 9" descr="Hình ảnh Máy Bay Trực Thăng Hình Minh Họa PNG Miễn Phí Tải Về - Lovepik">
            <a:extLst>
              <a:ext uri="{FF2B5EF4-FFF2-40B4-BE49-F238E27FC236}">
                <a16:creationId xmlns:a16="http://schemas.microsoft.com/office/drawing/2014/main" xmlns="" id="{4EBED5EB-E217-6B48-02C7-FCCF66630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39" y="1612983"/>
            <a:ext cx="2943714" cy="2025628"/>
          </a:xfrm>
          <a:prstGeom prst="rect">
            <a:avLst/>
          </a:prstGeom>
          <a:noFill/>
        </p:spPr>
      </p:pic>
      <p:pic>
        <p:nvPicPr>
          <p:cNvPr id="2" name="Picture 2" descr="44.811 ảnh trẻ đi tàu lửa cực đẹp, chủ đề ảnh đa dạng phong phú để bạn chọn  lựa - Mua bán hình ảnh shutterstock giá rẻ chỉ từ 3.000 đ trong 2 phút">
            <a:extLst>
              <a:ext uri="{FF2B5EF4-FFF2-40B4-BE49-F238E27FC236}">
                <a16:creationId xmlns:a16="http://schemas.microsoft.com/office/drawing/2014/main" xmlns="" id="{60A443A8-EF68-D5BE-8A3E-4F9526FC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553" y="1604470"/>
            <a:ext cx="3030939" cy="19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26581A-B378-3055-1DB4-2B71A7C40467}"/>
              </a:ext>
            </a:extLst>
          </p:cNvPr>
          <p:cNvSpPr txBox="1"/>
          <p:nvPr/>
        </p:nvSpPr>
        <p:spPr>
          <a:xfrm>
            <a:off x="479723" y="270488"/>
            <a:ext cx="11232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PTGT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2800" b="1" dirty="0" err="1"/>
              <a:t>Ổn</a:t>
            </a:r>
            <a:r>
              <a:rPr lang="en-US" sz="2800" b="1" dirty="0"/>
              <a:t> </a:t>
            </a:r>
            <a:r>
              <a:rPr lang="en-US" sz="2800" b="1" dirty="0" err="1"/>
              <a:t>định</a:t>
            </a:r>
            <a:r>
              <a:rPr lang="en-US" sz="2800" b="1" dirty="0"/>
              <a:t> : </a:t>
            </a:r>
            <a:r>
              <a:rPr lang="en-US" sz="2800" b="1" dirty="0" err="1"/>
              <a:t>Cô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trẻ</a:t>
            </a:r>
            <a:r>
              <a:rPr lang="en-US" sz="2800" b="1" dirty="0"/>
              <a:t> </a:t>
            </a:r>
            <a:r>
              <a:rPr lang="en-US" sz="2800" b="1" dirty="0" err="1"/>
              <a:t>cùng</a:t>
            </a:r>
            <a:r>
              <a:rPr lang="en-US" sz="2800" b="1" dirty="0"/>
              <a:t> </a:t>
            </a:r>
            <a:r>
              <a:rPr lang="en-US" sz="2800" b="1" dirty="0" err="1"/>
              <a:t>hát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vận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hát</a:t>
            </a:r>
            <a:r>
              <a:rPr lang="en-US" sz="2800" b="1" dirty="0"/>
              <a:t> : </a:t>
            </a:r>
            <a:br>
              <a:rPr lang="en-US" sz="2800" b="1" dirty="0"/>
            </a:br>
            <a:r>
              <a:rPr lang="en-US" sz="2800" b="1" dirty="0"/>
              <a:t>  </a:t>
            </a:r>
            <a:r>
              <a:rPr lang="en-US" sz="2800" b="1" dirty="0" err="1"/>
              <a:t>Bạn</a:t>
            </a:r>
            <a:r>
              <a:rPr lang="en-US" sz="2800" b="1" dirty="0"/>
              <a:t> </a:t>
            </a:r>
            <a:r>
              <a:rPr lang="en-US" sz="2800" b="1" dirty="0" err="1"/>
              <a:t>ơi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không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12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2FEB640-AD0D-6C6C-7C2F-67115E941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6" y="1604470"/>
            <a:ext cx="2830534" cy="2054590"/>
          </a:xfrm>
          <a:prstGeom prst="rect">
            <a:avLst/>
          </a:prstGeom>
        </p:spPr>
      </p:pic>
      <p:pic>
        <p:nvPicPr>
          <p:cNvPr id="9" name="Picture 8" descr="Máy bay Vietnam Airlines suýt đụng máy bay khác ở Quảng Châu? - Tuổi Trẻ  Online">
            <a:extLst>
              <a:ext uri="{FF2B5EF4-FFF2-40B4-BE49-F238E27FC236}">
                <a16:creationId xmlns:a16="http://schemas.microsoft.com/office/drawing/2014/main" xmlns="" id="{26D9436F-E8EC-09F4-18DF-36380F400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05" y="1654028"/>
            <a:ext cx="2913751" cy="1943539"/>
          </a:xfrm>
          <a:prstGeom prst="rect">
            <a:avLst/>
          </a:prstGeom>
          <a:noFill/>
        </p:spPr>
      </p:pic>
      <p:pic>
        <p:nvPicPr>
          <p:cNvPr id="10" name="Picture 9" descr="Hình ảnh Máy Bay Trực Thăng Hình Minh Họa PNG Miễn Phí Tải Về - Lovepik">
            <a:extLst>
              <a:ext uri="{FF2B5EF4-FFF2-40B4-BE49-F238E27FC236}">
                <a16:creationId xmlns:a16="http://schemas.microsoft.com/office/drawing/2014/main" xmlns="" id="{4EBED5EB-E217-6B48-02C7-FCCF66630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39" y="1612983"/>
            <a:ext cx="2943714" cy="2025628"/>
          </a:xfrm>
          <a:prstGeom prst="rect">
            <a:avLst/>
          </a:prstGeom>
          <a:noFill/>
        </p:spPr>
      </p:pic>
      <p:pic>
        <p:nvPicPr>
          <p:cNvPr id="2" name="Picture 2" descr="44.811 ảnh trẻ đi tàu lửa cực đẹp, chủ đề ảnh đa dạng phong phú để bạn chọn  lựa - Mua bán hình ảnh shutterstock giá rẻ chỉ từ 3.000 đ trong 2 phút">
            <a:extLst>
              <a:ext uri="{FF2B5EF4-FFF2-40B4-BE49-F238E27FC236}">
                <a16:creationId xmlns:a16="http://schemas.microsoft.com/office/drawing/2014/main" xmlns="" id="{60A443A8-EF68-D5BE-8A3E-4F9526FC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553" y="1659462"/>
            <a:ext cx="3030939" cy="19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26581A-B378-3055-1DB4-2B71A7C40467}"/>
              </a:ext>
            </a:extLst>
          </p:cNvPr>
          <p:cNvSpPr txBox="1"/>
          <p:nvPr/>
        </p:nvSpPr>
        <p:spPr>
          <a:xfrm>
            <a:off x="479723" y="270488"/>
            <a:ext cx="11232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PTGT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F304DC-5E51-6632-D5B1-37D39115E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667" y="3592132"/>
            <a:ext cx="3059409" cy="2201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802998-08BE-B3E5-B536-504826F3D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4" y="3700105"/>
            <a:ext cx="8589760" cy="21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8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50C8A-4BA2-A676-E69E-5A36B04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B662946-83B1-6815-64DF-50306FF53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7862" cy="69456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023677-CD7D-7082-417D-ED777332E493}"/>
              </a:ext>
            </a:extLst>
          </p:cNvPr>
          <p:cNvSpPr txBox="1"/>
          <p:nvPr/>
        </p:nvSpPr>
        <p:spPr>
          <a:xfrm>
            <a:off x="3188403" y="270488"/>
            <a:ext cx="5815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PTGT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Người dân &quot;đứng ngồi không yên&quot; về chiếc ô tô &quot;siêu đẹp&quot; giá chỉ hơn 90  triệu đồng">
            <a:extLst>
              <a:ext uri="{FF2B5EF4-FFF2-40B4-BE49-F238E27FC236}">
                <a16:creationId xmlns:a16="http://schemas.microsoft.com/office/drawing/2014/main" xmlns="" id="{42DEF746-6F6B-7A07-1DE6-E4E37A8E1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31" y="1872603"/>
            <a:ext cx="2886682" cy="20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áy bay Vietnam Airlines suýt đụng máy bay khác ở Quảng Châu? - Tuổi Trẻ  Online">
            <a:extLst>
              <a:ext uri="{FF2B5EF4-FFF2-40B4-BE49-F238E27FC236}">
                <a16:creationId xmlns:a16="http://schemas.microsoft.com/office/drawing/2014/main" xmlns="" id="{9C875A8C-F12A-B01F-F28F-C0A090D7D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596" y="1868496"/>
            <a:ext cx="2841198" cy="210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5 chiếc xe tay ga &quot;sang chảnh&quot; đang bán rẻ trong tháng 10">
            <a:extLst>
              <a:ext uri="{FF2B5EF4-FFF2-40B4-BE49-F238E27FC236}">
                <a16:creationId xmlns:a16="http://schemas.microsoft.com/office/drawing/2014/main" xmlns="" id="{0652E8BF-8736-8459-963C-4FF5D5DE8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713" y="1872603"/>
            <a:ext cx="3064883" cy="20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XE XÍCH LÔ TRẺ EM - XÍCH LÔ NGƯỜI LỚN - XÍCH LÔ KÉO">
            <a:extLst>
              <a:ext uri="{FF2B5EF4-FFF2-40B4-BE49-F238E27FC236}">
                <a16:creationId xmlns:a16="http://schemas.microsoft.com/office/drawing/2014/main" xmlns="" id="{A43D968E-B911-4BF9-C02D-705A4FC7C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794" y="1965686"/>
            <a:ext cx="2851577" cy="200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78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50C8A-4BA2-A676-E69E-5A36B04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B662946-83B1-6815-64DF-50306FF53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90"/>
            <a:ext cx="12127862" cy="69456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023677-CD7D-7082-417D-ED777332E493}"/>
              </a:ext>
            </a:extLst>
          </p:cNvPr>
          <p:cNvSpPr txBox="1"/>
          <p:nvPr/>
        </p:nvSpPr>
        <p:spPr>
          <a:xfrm>
            <a:off x="3188403" y="270488"/>
            <a:ext cx="5815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PTGT k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Người dân &quot;đứng ngồi không yên&quot; về chiếc ô tô &quot;siêu đẹp&quot; giá chỉ hơn 90  triệu đồng">
            <a:extLst>
              <a:ext uri="{FF2B5EF4-FFF2-40B4-BE49-F238E27FC236}">
                <a16:creationId xmlns:a16="http://schemas.microsoft.com/office/drawing/2014/main" xmlns="" id="{42DEF746-6F6B-7A07-1DE6-E4E37A8E1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31" y="1872603"/>
            <a:ext cx="2886682" cy="20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5 chiếc xe tay ga &quot;sang chảnh&quot; đang bán rẻ trong tháng 10">
            <a:extLst>
              <a:ext uri="{FF2B5EF4-FFF2-40B4-BE49-F238E27FC236}">
                <a16:creationId xmlns:a16="http://schemas.microsoft.com/office/drawing/2014/main" xmlns="" id="{0652E8BF-8736-8459-963C-4FF5D5DE8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713" y="1872603"/>
            <a:ext cx="3064883" cy="20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XE XÍCH LÔ TRẺ EM - XÍCH LÔ NGƯỜI LỚN - XÍCH LÔ KÉO">
            <a:extLst>
              <a:ext uri="{FF2B5EF4-FFF2-40B4-BE49-F238E27FC236}">
                <a16:creationId xmlns:a16="http://schemas.microsoft.com/office/drawing/2014/main" xmlns="" id="{A43D968E-B911-4BF9-C02D-705A4FC7C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794" y="1965686"/>
            <a:ext cx="2851577" cy="200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32649AA-D8FD-00ED-B167-158CA8A0847E}"/>
              </a:ext>
            </a:extLst>
          </p:cNvPr>
          <p:cNvGrpSpPr/>
          <p:nvPr/>
        </p:nvGrpSpPr>
        <p:grpSpPr>
          <a:xfrm>
            <a:off x="6441511" y="1872603"/>
            <a:ext cx="2856767" cy="4295652"/>
            <a:chOff x="6412962" y="1868496"/>
            <a:chExt cx="2856767" cy="4295652"/>
          </a:xfrm>
        </p:grpSpPr>
        <p:pic>
          <p:nvPicPr>
            <p:cNvPr id="9" name="Picture 2" descr="Máy bay Vietnam Airlines suýt đụng máy bay khác ở Quảng Châu? - Tuổi Trẻ  Online">
              <a:extLst>
                <a:ext uri="{FF2B5EF4-FFF2-40B4-BE49-F238E27FC236}">
                  <a16:creationId xmlns:a16="http://schemas.microsoft.com/office/drawing/2014/main" xmlns="" id="{9C875A8C-F12A-B01F-F28F-C0A090D7D2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8531" y="1868496"/>
              <a:ext cx="2841198" cy="2101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9BDD66A-CBBF-915B-9439-2B4045E93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2962" y="3969781"/>
              <a:ext cx="2851578" cy="219436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8F192AD-D73D-F969-5026-E067255CEB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1" y="3969781"/>
            <a:ext cx="6137231" cy="2239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D202E8A-751D-3D47-3759-AFF3870A2B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572" y="3951342"/>
            <a:ext cx="2789289" cy="22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3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73E1A1-1CD9-9F16-E2FE-C53B651B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3DAB892-29C8-427A-5D4E-07C85D299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4950" cy="68002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10175D-E615-F0EE-EE18-9B86A4277D58}"/>
              </a:ext>
            </a:extLst>
          </p:cNvPr>
          <p:cNvSpPr txBox="1"/>
          <p:nvPr/>
        </p:nvSpPr>
        <p:spPr>
          <a:xfrm>
            <a:off x="2562159" y="1288925"/>
            <a:ext cx="82750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</a:t>
            </a:r>
          </a:p>
        </p:txBody>
      </p:sp>
    </p:spTree>
    <p:extLst>
      <p:ext uri="{BB962C8B-B14F-4D97-AF65-F5344CB8AC3E}">
        <p14:creationId xmlns:p14="http://schemas.microsoft.com/office/powerpoint/2010/main" val="3506216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BE4A33-E812-9A4A-3018-BC4834FA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0CDB320-37AF-ECD0-1F0E-3D1A9207B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1"/>
            <a:ext cx="12147376" cy="686481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ECEC1-88A6-3B36-2801-54C7FD401EA6}"/>
              </a:ext>
            </a:extLst>
          </p:cNvPr>
          <p:cNvSpPr txBox="1"/>
          <p:nvPr/>
        </p:nvSpPr>
        <p:spPr>
          <a:xfrm>
            <a:off x="2005748" y="1690688"/>
            <a:ext cx="8180504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dirty="0"/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chơi: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tiện.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chơi: Theo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076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9255-C925-5F13-2C8D-1E444574C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6AC0DB5-3FDA-ECE1-8FCE-B43E3707D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05" y="95416"/>
            <a:ext cx="12227805" cy="6847571"/>
          </a:xfrm>
        </p:spPr>
      </p:pic>
    </p:spTree>
    <p:extLst>
      <p:ext uri="{BB962C8B-B14F-4D97-AF65-F5344CB8AC3E}">
        <p14:creationId xmlns:p14="http://schemas.microsoft.com/office/powerpoint/2010/main" val="3539000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Cho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4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PTGT –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145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59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40D2E-F8E0-281F-920B-24B1C83CC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40102A3-7BAA-1D07-EFE0-C39F44E89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28" y="1"/>
            <a:ext cx="12171924" cy="206972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0B90CB-439A-8BA7-DD18-7CE01F31B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5393"/>
            <a:ext cx="12192000" cy="2210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B2A646-3EEB-488F-03D4-21AD45902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8687"/>
            <a:ext cx="12192000" cy="2439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60B637-F466-FB51-7E40-B24EDA454E6B}"/>
              </a:ext>
            </a:extLst>
          </p:cNvPr>
          <p:cNvSpPr txBox="1"/>
          <p:nvPr/>
        </p:nvSpPr>
        <p:spPr>
          <a:xfrm>
            <a:off x="601418" y="1911625"/>
            <a:ext cx="1148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244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15E426-EE7A-23A1-306B-5C918DA8A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24DD61E-ADC0-9A8B-97FE-AB212F58F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" y="0"/>
            <a:ext cx="12139071" cy="6858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335836B-4ECE-BA82-8B98-994E6A4A1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5" y="4566525"/>
            <a:ext cx="3059409" cy="2239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E1F459-9C69-798B-ED5B-BD265D8B5E1E}"/>
              </a:ext>
            </a:extLst>
          </p:cNvPr>
          <p:cNvSpPr txBox="1"/>
          <p:nvPr/>
        </p:nvSpPr>
        <p:spPr>
          <a:xfrm>
            <a:off x="2075195" y="3429000"/>
            <a:ext cx="9299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FED7CCA-892A-0D9A-A5A8-725F9A8C9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38" y="4604853"/>
            <a:ext cx="3059409" cy="22011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891A9DF-6648-BC47-73DF-43B4C057D6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64" y="4604852"/>
            <a:ext cx="3112331" cy="23270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C452B9D-7316-D516-1A99-82761439E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312" y="4604852"/>
            <a:ext cx="2894688" cy="23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02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5871BB-14C5-B545-0158-AD61F3EA6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ieu-phan-nhom-ptgt-1_2003202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FB6B836C-F17B-A475-3BF5-FD7E8FDE1A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34" y="0"/>
            <a:ext cx="12128266" cy="6176963"/>
          </a:xfrm>
        </p:spPr>
      </p:pic>
    </p:spTree>
    <p:extLst>
      <p:ext uri="{BB962C8B-B14F-4D97-AF65-F5344CB8AC3E}">
        <p14:creationId xmlns:p14="http://schemas.microsoft.com/office/powerpoint/2010/main" val="319077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DEB071-8BD2-FB83-CEB9-9E7AC5E9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76AF331-A92C-3606-AC5E-DE3087CDC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" y="0"/>
            <a:ext cx="12183591" cy="67281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668F12-A968-A3A5-7FE7-34ECBE45D694}"/>
              </a:ext>
            </a:extLst>
          </p:cNvPr>
          <p:cNvSpPr txBox="1"/>
          <p:nvPr/>
        </p:nvSpPr>
        <p:spPr>
          <a:xfrm>
            <a:off x="4513885" y="3424571"/>
            <a:ext cx="40892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554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2F4D41-8EA7-5997-965D-4B0005AD0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0CE12C3-D158-6D33-1AF5-34B0628A2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0"/>
            <a:ext cx="12322329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98E8ECE-2027-01C4-7A41-DF64E4E00D3E}"/>
              </a:ext>
            </a:extLst>
          </p:cNvPr>
          <p:cNvSpPr txBox="1"/>
          <p:nvPr/>
        </p:nvSpPr>
        <p:spPr>
          <a:xfrm>
            <a:off x="-56755" y="2704684"/>
            <a:ext cx="11672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38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494</Words>
  <Application>Microsoft Office PowerPoint</Application>
  <PresentationFormat>Widescreen</PresentationFormat>
  <Paragraphs>57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 Ổn định : Cô và trẻ cùng hát và vận động bài hát :    Bạn ơi có biết không</vt:lpstr>
      <vt:lpstr> Cho trẻ về 4 nhóm để khám phá  Các loại PTGT – ghi lại kết quả.</vt:lpstr>
      <vt:lpstr>  Đại diện các nhóm lên trình bày kết quả khám phá của đội mình.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Bubble</dc:creator>
  <cp:lastModifiedBy>Techsi.vn</cp:lastModifiedBy>
  <cp:revision>20</cp:revision>
  <dcterms:created xsi:type="dcterms:W3CDTF">2023-03-02T12:51:43Z</dcterms:created>
  <dcterms:modified xsi:type="dcterms:W3CDTF">2025-02-04T09:06:43Z</dcterms:modified>
</cp:coreProperties>
</file>