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</p:sldMasterIdLst>
  <p:notesMasterIdLst>
    <p:notesMasterId r:id="rId25"/>
  </p:notesMasterIdLst>
  <p:sldIdLst>
    <p:sldId id="258" r:id="rId4"/>
    <p:sldId id="270" r:id="rId5"/>
    <p:sldId id="281" r:id="rId6"/>
    <p:sldId id="260" r:id="rId7"/>
    <p:sldId id="261" r:id="rId8"/>
    <p:sldId id="262" r:id="rId9"/>
    <p:sldId id="271" r:id="rId10"/>
    <p:sldId id="272" r:id="rId11"/>
    <p:sldId id="263" r:id="rId12"/>
    <p:sldId id="264" r:id="rId13"/>
    <p:sldId id="265" r:id="rId14"/>
    <p:sldId id="273" r:id="rId15"/>
    <p:sldId id="266" r:id="rId16"/>
    <p:sldId id="286" r:id="rId17"/>
    <p:sldId id="274" r:id="rId18"/>
    <p:sldId id="284" r:id="rId19"/>
    <p:sldId id="287" r:id="rId20"/>
    <p:sldId id="269" r:id="rId21"/>
    <p:sldId id="289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9517BA-AD80-419C-BDD9-66355AA9291F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9B17B-AE94-431A-9580-920DE3A1B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506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99B17B-AE94-431A-9580-920DE3A1BEA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853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1A8DD6-76D3-4860-5ADE-28DED62455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DB3E10C-783B-5FA8-43C1-6E33AF6970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15EF31E-8D76-EB18-10FF-9A09667BF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75FC1-A45B-4C1E-BF3E-064358A5995D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9906EBF-8701-5207-CE16-1A9C71794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0CF7DB4-7E05-0072-F443-9BEF66DDC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C3375-E2BD-4709-B0F8-54FD1195E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15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2E9E5E-AED1-1E00-0713-9F71810C6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61ECC34-14B3-FEE9-983B-3D0C132613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146421E-BFAB-E84C-8267-967512721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75FC1-A45B-4C1E-BF3E-064358A5995D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05A41E9-D965-F6CF-DAAA-13FFC155B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AEE2E8-49E3-2673-FD20-2EC294AC3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C3375-E2BD-4709-B0F8-54FD1195E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999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A08F717-813E-5331-5E36-93737DF82C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076A5B3-A238-1FA6-E75B-32AFBB134A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2F1295-1664-3075-067F-810570AA1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75FC1-A45B-4C1E-BF3E-064358A5995D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BCBDEA6-8C07-4CB7-7CAE-3481DF6A4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B8CCBA0-F44D-2E70-B69F-555C9B94A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C3375-E2BD-4709-B0F8-54FD1195E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701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9E0C9902-28EA-6C8E-6DB2-C8259ECBD0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0B0D5E14-5F1F-370D-8E11-1976488364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8155D93D-91A1-E3FB-D130-817242018B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DB674-B0DC-4465-A33A-E621EEFED9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7165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7286D945-8521-DBFD-07FF-8D329A0C78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A65C9E8F-5987-C84C-E5AE-0305930FA0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D6A18701-E6A3-1C2B-BD89-136F2896D6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0BDF7-A1F8-4062-BD31-020E108CF3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87190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45FDFF46-22E3-8474-D105-EE39CE4B64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8A2480A4-AFA0-5569-7917-B50F10ADA9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D20C4F4-624E-EBB6-DBE1-6251D40F63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CCB1E-4341-438D-AFF7-7D7D763A08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550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96C5D03-CCF1-DC0D-E49A-B063DFC6DC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CD6E4BE-61BE-68FE-04B6-274CF34949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A399D58-82DF-2918-3D12-AD32679089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54CDC-0EDC-432C-A8E5-B127382E16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97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9F1DBB34-8E4D-AF3C-2A36-5D2A39BE08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295B6103-9CC0-86F9-2D03-0DD34DEDB6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DCE0D4B7-8EE3-C1B4-8F4F-397CC4E479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382C5-85B7-4079-9E02-3ADD6B7E67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49715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2C97405E-4159-3837-D2AC-934DE70E05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B6861793-E78C-D5E9-F56C-34BDDD87E0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F4841475-C263-F4CF-22CE-7D4C12F295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AFB30-874D-41EF-8539-B38AB896F0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16864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17240652-21E6-326D-0F74-F18C5FE2A4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58CF5228-255D-EB97-C1C1-2169A9205B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B2170669-A14C-858F-F0BA-5A4E1A3E22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28F58-001C-471F-B4AB-2FEC1B86CA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20871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6CEB9F5-DC58-7D53-A3F8-87825992BA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AF29DBD-061C-0B90-A596-94319ECB96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8C4F0BB-27D5-F4BD-B6C5-C361CA1E09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2B8E9-81FF-46B3-B3DE-E1B611E457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031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973013-5D5E-2711-B71E-FAEAA1533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AE241D7-8A14-D610-C527-34A889882A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CE9B97F-9AB1-85AF-DD1B-B91193496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75FC1-A45B-4C1E-BF3E-064358A5995D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CFA7C5-43BF-C9FC-E2F9-F279D4808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35FAB9F-4AB4-C2D4-9D75-C4EA36EAB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C3375-E2BD-4709-B0F8-54FD1195E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4048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AB9EEA7-7BF4-C60F-6756-89A70C5768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E7B63EE-E70C-4073-06F1-DD1E008CB7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C537A39-D2BF-DFAE-AA36-DE5D9A382F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A90B6-9E5F-48F5-A426-0A0FA1A9C2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62870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CEE735F-4FDF-44B4-D515-945D55DD9C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CC4A5AA9-6A79-DB7E-3BC5-527A962C5A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CC311F9-21C6-B173-19FA-F1AB96EEDC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599D1-F710-4B35-95F3-28E0BC3B70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46085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29BD7D9B-4081-6A16-CBD3-EB89BA96FD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E5608A5D-58C5-28A4-BE0C-1DF55C7FA1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45D9C655-B5D1-93D3-F1DA-24A707A30B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329C6-0AEA-4740-8FEE-1480797E9A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28905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E2BF8184-E2A0-B1B4-EE7E-FF6AE8582D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26F59269-016E-9FEB-718B-7713A33885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DCBAA491-CC96-78B2-10A9-CBB8B926EF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4D786-3438-45D0-AC6A-3FB3C627F4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36805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D9E8A19-E8B5-8DD9-7BFA-9556974EB8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709C01A-7589-5D0E-BCAF-6874F5C95F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D432287-A9CF-0ABF-157B-E74F9FD984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A86B4-FB32-47AB-A923-EBEBA7CC8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51479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C42668BF-540E-2DB0-A276-EC45682CD4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1AABAC5E-3A81-EF6E-630B-2CACA713B6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F5F70BF6-E05D-D931-DD1D-4C988B8403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96D10-AE16-4C7E-B106-02A26D38AC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71894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E7CC4EA0-E64D-AA26-5855-9A5CD1B3C0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373E2F9-3C98-4A27-B16F-FEEA58340E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DAC8451-D528-87CF-5796-103737CF88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9C32B-595D-42CE-B575-AE0C10C7B0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01520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B9111BDA-33FE-CD37-F70D-72B26E8450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9D44DEC4-5B11-49BF-2B44-63C77AD6F2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DA232788-5A9E-1FCB-857B-BD6E98F39D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DFA85-076A-4656-B9A4-220AA76394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3568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6714EA4-96BC-01D9-702C-4E424835BF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43C8D83-C957-4353-AAA0-C91058E74B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505926C-7756-D6AA-A592-C6167008C5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8F5C9-7F26-458A-BBF7-1609D870C9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93586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ACFA083B-371F-5BA6-0A45-2422C20632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06E1B9A9-97B1-C35A-CB75-5D52B9A95B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F266F50B-B903-FEB7-BB5A-FC1204B811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67533-DA09-42F3-BAAA-09BF19ADBE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1126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CF1446-BCBF-ED47-B9B5-21B304FC7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8030F8A-5703-8D13-58B7-EB7A614E8F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28D4C94-A0D5-0DFF-E7D4-0522D3F46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75FC1-A45B-4C1E-BF3E-064358A5995D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01A97C7-1AC5-E617-C608-D2DCD435C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2BD6F35-ABBF-D998-2747-771F65EBC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C3375-E2BD-4709-B0F8-54FD1195E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2519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D049FED7-C262-C347-EA1D-EA83D85F68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0364AB60-B600-1710-AD55-B2522C4CE6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ADF2C770-8A27-7EC3-6EA1-90FDBDF44E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A432F-106C-42E3-B5DC-EE1FE7BF94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38794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2DF475E7-9DC2-7F10-1AB9-7E081CC721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3FF7FAA9-A5DC-6C21-334E-1106E6CC0E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55610906-A5D7-D57C-AAE8-B94BACB8B0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85900-DD07-4A6E-8D9D-ED8D9D6F50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13338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F8B30CA-5692-0E89-DB42-7D7051449F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45FFB7C-D0B8-D437-49C0-671249BD42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5BE2E8D-92B1-CAA9-EF8C-4767D0EAB8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E0A26-80FF-4E07-8171-4AAB630B88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19888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C46C65E-C023-AFDC-6DA6-1CDECB2404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5139FF1-FF14-237A-F06B-55641F53FE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D5DCA99-4276-6061-7DDC-C200E3F434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BAE88-049C-4EFD-8AAF-A5B8C2B389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91608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6EFCE4CB-FB32-DEA0-8F71-926428131B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6E88ED29-CD29-8E31-D04A-02F4F72FEE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778CB7B-B6B3-08C3-6747-14699D8827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423FD-DF00-4C3E-A0E4-D3C8E59604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5993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51AAA40B-C9CF-29BF-7C25-49FF870305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F28D357-0AD1-287B-F99D-15CE859E3D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950AC5C-F7A6-F48C-090F-C399DE0A0B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1D943-9530-45A0-973A-F4B0C0D749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52775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A9FCEA8E-1F06-3219-F0FA-9C1B9CE92C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4840AA54-5549-5616-7AB1-E0F19A48A6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1949DE9C-F200-575C-93D0-8B3CE94A38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ADDAD-47F9-472E-8807-0A2B353B16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62017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07D5B35-4454-2EC4-619F-C5DE61F1D4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B17BEC9-D79B-93B5-DDF0-12A1BAA88B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FDA25F4-C584-79CE-6550-413D90AEE8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2C638-AFD6-40A8-8861-D6F8C8A663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9697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274E72-3A48-7653-51B0-4FDE9FA12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7865EC2-EF02-E8AA-537B-3DE8DFD437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03FC836-304A-9310-B6DD-A197E692AD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34493D0-4D5E-1ECB-A1CC-1C40E71CC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75FC1-A45B-4C1E-BF3E-064358A5995D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1F2F593-1C0B-A39F-474E-1BE7AFA1D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A08D58C-5000-5B9F-C0BD-47877F2F4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C3375-E2BD-4709-B0F8-54FD1195E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954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9E3C1C-B94C-73F9-F1EF-C88B42753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2A9E857-E9CE-1542-F862-664B24A8F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E78B8B0-4460-5DDE-83FE-6F9C93329D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5A7DE57-1991-FCFE-FF29-E7DEE1DE88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60ACA71-F95E-FEE0-E0AA-FB3927E54A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445D217-EDA7-8916-8A83-55679D052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75FC1-A45B-4C1E-BF3E-064358A5995D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E83CBBA-D229-AA1A-C334-EB462E272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C8CE5C3-B2F1-5532-3FC0-4FA2945BB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C3375-E2BD-4709-B0F8-54FD1195E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235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A82655-BE09-2E02-B6F9-F7A80742D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4DF8DD8-F058-41DD-445B-B8AD8EA78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75FC1-A45B-4C1E-BF3E-064358A5995D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32D7018-84CB-FA33-6411-D6AE60E06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CADA0D1-D706-D37C-EF64-E9E96C909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C3375-E2BD-4709-B0F8-54FD1195E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0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1129D88-50A6-A2D6-E486-68BB2F5BF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75FC1-A45B-4C1E-BF3E-064358A5995D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F81D218-4E29-4232-D505-55FDAA166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DF26475-55D6-1EA1-5284-27837ED90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C3375-E2BD-4709-B0F8-54FD1195E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089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0380A6-F695-3F16-2BD3-C1D939496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A97B54F-DC96-22FB-EB64-0DF9800A8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D15707F-E8E5-8208-B165-CDB0A7AB1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B0636DC-4923-5865-BC8A-2784DA24F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75FC1-A45B-4C1E-BF3E-064358A5995D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474BA66-3C18-A53B-4C60-B9A6FC242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B6BD0CA-364A-764C-4AEC-32F36C830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C3375-E2BD-4709-B0F8-54FD1195E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468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F80E22-33F6-297E-1930-6F40656F5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6BB64DE-FC59-407C-F805-626582A678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A3DEC7D-9AFE-CF35-5973-2F0F6E33D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C264B2C-9E3A-9DA9-2B98-1924BDE76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75FC1-A45B-4C1E-BF3E-064358A5995D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3C06CCC-7632-7C2A-52F4-2D2973DF3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81A715C-F4B6-F09D-8AC1-AC91660B5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C3375-E2BD-4709-B0F8-54FD1195E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517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4027A60-C54C-B0B1-40CA-B5F3852F3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6C99045-4586-1361-C1A6-7817F8FCCF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E8C83B-581E-4A53-CAB3-DD1A40C205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75FC1-A45B-4C1E-BF3E-064358A5995D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C80C98B-78BF-4DAA-9E3A-C0758AD885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473D6F8-C62A-BEF7-E188-0CFD187422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C3375-E2BD-4709-B0F8-54FD1195E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252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59BB9AD6-F80D-2A53-2E06-0DDEBCA732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828EB66C-EBAD-A689-8675-AED400D77F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BA3B2897-623B-B4AC-330C-49844210098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B8D8A4BB-7DB6-23EA-58F6-4581BA86227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E7E3E42B-C4C2-8816-6AB1-ECF519A60AB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6E06541D-1471-4B0A-872E-EAA9E8042E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548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CDDE7A37-E4F6-D5E2-09A2-A0E1DAEC59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7AD83BDD-C4B3-75BD-7702-93C4D395A1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32276AE8-E572-030F-C72D-84F65EE6FA7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ADA5F459-135A-12C7-B7D3-E7D7E80DDB7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F37C9399-CCDB-44F7-868E-19D6FB96A44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E54D2C81-A065-4E1D-8D8C-E42CAC7C33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2822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media" Target="../media/media17.m4a"/><Relationship Id="rId7" Type="http://schemas.openxmlformats.org/officeDocument/2006/relationships/slideLayout" Target="../slideLayouts/slideLayout31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audio" Target="../media/media18.m4a"/><Relationship Id="rId5" Type="http://schemas.microsoft.com/office/2007/relationships/media" Target="../media/media18.m4a"/><Relationship Id="rId10" Type="http://schemas.openxmlformats.org/officeDocument/2006/relationships/image" Target="../media/image5.png"/><Relationship Id="rId4" Type="http://schemas.openxmlformats.org/officeDocument/2006/relationships/audio" Target="../media/media17.m4a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5" Type="http://schemas.openxmlformats.org/officeDocument/2006/relationships/image" Target="../media/image5.png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6" Type="http://schemas.openxmlformats.org/officeDocument/2006/relationships/image" Target="../media/image5.png"/><Relationship Id="rId5" Type="http://schemas.openxmlformats.org/officeDocument/2006/relationships/image" Target="../media/image19.pn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6" Type="http://schemas.openxmlformats.org/officeDocument/2006/relationships/image" Target="../media/image5.png"/><Relationship Id="rId5" Type="http://schemas.openxmlformats.org/officeDocument/2006/relationships/image" Target="../media/image19.pn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5" Type="http://schemas.openxmlformats.org/officeDocument/2006/relationships/image" Target="../media/image5.pn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5.png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15.png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2.m4a"/><Relationship Id="rId7" Type="http://schemas.openxmlformats.org/officeDocument/2006/relationships/image" Target="../media/image3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3.xml"/><Relationship Id="rId4" Type="http://schemas.openxmlformats.org/officeDocument/2006/relationships/audio" Target="../media/media2.m4a"/><Relationship Id="rId9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5" Type="http://schemas.openxmlformats.org/officeDocument/2006/relationships/image" Target="../media/image5.pn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4.m4a"/><Relationship Id="rId7" Type="http://schemas.openxmlformats.org/officeDocument/2006/relationships/image" Target="../media/image5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6.jpeg"/><Relationship Id="rId5" Type="http://schemas.openxmlformats.org/officeDocument/2006/relationships/slideLayout" Target="../slideLayouts/slideLayout23.xml"/><Relationship Id="rId4" Type="http://schemas.openxmlformats.org/officeDocument/2006/relationships/audio" Target="../media/media4.m4a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media" Target="../media/media6.m4a"/><Relationship Id="rId7" Type="http://schemas.openxmlformats.org/officeDocument/2006/relationships/image" Target="../media/image8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7.jpeg"/><Relationship Id="rId5" Type="http://schemas.openxmlformats.org/officeDocument/2006/relationships/slideLayout" Target="../slideLayouts/slideLayout18.xml"/><Relationship Id="rId4" Type="http://schemas.openxmlformats.org/officeDocument/2006/relationships/audio" Target="../media/media6.m4a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5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microsoft.com/office/2007/relationships/media" Target="../media/media10.m4a"/><Relationship Id="rId7" Type="http://schemas.openxmlformats.org/officeDocument/2006/relationships/slideLayout" Target="../slideLayouts/slideLayout26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audio" Target="../media/media11.m4a"/><Relationship Id="rId5" Type="http://schemas.microsoft.com/office/2007/relationships/media" Target="../media/media11.m4a"/><Relationship Id="rId10" Type="http://schemas.openxmlformats.org/officeDocument/2006/relationships/image" Target="../media/image5.png"/><Relationship Id="rId4" Type="http://schemas.openxmlformats.org/officeDocument/2006/relationships/audio" Target="../media/media10.m4a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15.pn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B4303AA-3BB8-4B40-9998-7FE3D78BBE64}"/>
              </a:ext>
            </a:extLst>
          </p:cNvPr>
          <p:cNvSpPr/>
          <p:nvPr/>
        </p:nvSpPr>
        <p:spPr>
          <a:xfrm>
            <a:off x="3258898" y="106148"/>
            <a:ext cx="551689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UBND QUẬN </a:t>
            </a:r>
            <a:r>
              <a:rPr kumimoji="0" lang="en-US" sz="240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LONG BIÊN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MẦM NON </a:t>
            </a:r>
            <a:r>
              <a:rPr kumimoji="0" lang="en-US" sz="24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 MỘC</a:t>
            </a:r>
            <a:r>
              <a:rPr kumimoji="0" lang="en-US" sz="24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LAN</a:t>
            </a:r>
            <a:endParaRPr kumimoji="0" lang="en-US" sz="24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9D0B7BB-C8A1-4931-B0C4-7AFBB6FD64B8}"/>
              </a:ext>
            </a:extLst>
          </p:cNvPr>
          <p:cNvSpPr/>
          <p:nvPr/>
        </p:nvSpPr>
        <p:spPr>
          <a:xfrm>
            <a:off x="1756910" y="2171624"/>
            <a:ext cx="899284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LĨNH VỰC PHÁT TRIỂN NGÔN NGỮ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65568CA-D666-4E61-A0EE-C11BD128FF9D}"/>
              </a:ext>
            </a:extLst>
          </p:cNvPr>
          <p:cNvSpPr txBox="1"/>
          <p:nvPr/>
        </p:nvSpPr>
        <p:spPr>
          <a:xfrm>
            <a:off x="3091570" y="3087883"/>
            <a:ext cx="6323525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 LÀM QUEN CHỮ VIẾT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tài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l, m, n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Lứa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Mẫu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 – 6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343C4E2-4994-49FC-9020-33E5D09607C5}"/>
              </a:ext>
            </a:extLst>
          </p:cNvPr>
          <p:cNvSpPr txBox="1"/>
          <p:nvPr/>
        </p:nvSpPr>
        <p:spPr>
          <a:xfrm>
            <a:off x="4921060" y="6457890"/>
            <a:ext cx="2664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2024 - 2025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52F260F-ECB9-BCBE-B3E1-684844AE23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088" y="865474"/>
            <a:ext cx="1386487" cy="13778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9205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621"/>
    </mc:Choice>
    <mc:Fallback xmlns="">
      <p:transition spd="slow" advTm="25621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606" objId="7"/>
        <p14:stopEvt time="25165" objId="7"/>
        <p14:playEvt time="25166" objId="7"/>
        <p14:stopEvt time="25602" objId="7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>
            <a:extLst>
              <a:ext uri="{FF2B5EF4-FFF2-40B4-BE49-F238E27FC236}">
                <a16:creationId xmlns:a16="http://schemas.microsoft.com/office/drawing/2014/main" xmlns="" id="{722B8BA6-A177-1776-E94A-E6A8B89A9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9364" y="166688"/>
            <a:ext cx="2384425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800" b="1" dirty="0">
                <a:solidFill>
                  <a:srgbClr val="CC3300"/>
                </a:solidFill>
              </a:rPr>
              <a:t>M</a:t>
            </a:r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xmlns="" id="{F10F7393-20A7-3D86-B114-D9646D0DD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1" y="6350"/>
            <a:ext cx="291782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2900" b="1" dirty="0">
                <a:solidFill>
                  <a:srgbClr val="0000FF"/>
                </a:solidFill>
                <a:latin typeface=".VnAvant" panose="020B7200000000000000" pitchFamily="34" charset="0"/>
              </a:rPr>
              <a:t>m</a:t>
            </a:r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xmlns="" id="{792372D8-CF83-8A2F-30D1-EE3C8EB4EF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6914" y="2909889"/>
            <a:ext cx="2168525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5200">
                <a:solidFill>
                  <a:srgbClr val="FF0000"/>
                </a:solidFill>
                <a:latin typeface="Monotype Corsiva" panose="03010101010201010101" pitchFamily="66" charset="0"/>
              </a:rPr>
              <a:t>m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FC332B78-EAF7-7647-AB06-D0ADA1C258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1350" y="4114801"/>
            <a:ext cx="3386138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800" b="1">
                <a:solidFill>
                  <a:srgbClr val="002060"/>
                </a:solidFill>
                <a:latin typeface="HP001 4 hàng" panose="020B0603050302020204" pitchFamily="34" charset="0"/>
              </a:rPr>
              <a:t>M</a:t>
            </a:r>
          </a:p>
        </p:txBody>
      </p:sp>
      <p:pic>
        <p:nvPicPr>
          <p:cNvPr id="3" name="Sl 10">
            <a:hlinkClick r:id="" action="ppaction://media"/>
            <a:extLst>
              <a:ext uri="{FF2B5EF4-FFF2-40B4-BE49-F238E27FC236}">
                <a16:creationId xmlns:a16="http://schemas.microsoft.com/office/drawing/2014/main" xmlns="" id="{35492718-9535-7A14-C1C2-18D4BF405E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7037" y="604386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8" presetClass="entr" presetSubtype="1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8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grpId="1" nodeType="withEffect">
                                  <p:stCondLst>
                                    <p:cond delay="1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02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grpId="1" nodeType="withEffect">
                                  <p:stCondLst>
                                    <p:cond delay="1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02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grpId="1" nodeType="withEffect">
                                  <p:stCondLst>
                                    <p:cond delay="19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02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grpId="1" nodeType="withEffect">
                                  <p:stCondLst>
                                    <p:cond delay="1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244" grpId="0"/>
      <p:bldP spid="10244" grpId="1"/>
      <p:bldP spid="10245" grpId="0"/>
      <p:bldP spid="10245" grpId="1"/>
      <p:bldP spid="10246" grpId="0"/>
      <p:bldP spid="10246" grpId="1"/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>
            <a:extLst>
              <a:ext uri="{FF2B5EF4-FFF2-40B4-BE49-F238E27FC236}">
                <a16:creationId xmlns:a16="http://schemas.microsoft.com/office/drawing/2014/main" xmlns="" id="{43933C7A-49B4-9EB4-5DB2-94CC6DCD6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6926" y="166688"/>
            <a:ext cx="2384425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800" b="1" dirty="0">
                <a:solidFill>
                  <a:srgbClr val="CC3300"/>
                </a:solidFill>
              </a:rPr>
              <a:t>M</a:t>
            </a:r>
          </a:p>
        </p:txBody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xmlns="" id="{D50C8F56-9E47-7344-912C-97407EC02C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1739" y="-120650"/>
            <a:ext cx="291782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2900" b="1">
                <a:solidFill>
                  <a:srgbClr val="0000FF"/>
                </a:solidFill>
                <a:latin typeface=".VnAvant" panose="020B7200000000000000" pitchFamily="34" charset="0"/>
              </a:rPr>
              <a:t>m</a:t>
            </a:r>
          </a:p>
        </p:txBody>
      </p:sp>
      <p:sp>
        <p:nvSpPr>
          <p:cNvPr id="11270" name="Rectangle 6">
            <a:extLst>
              <a:ext uri="{FF2B5EF4-FFF2-40B4-BE49-F238E27FC236}">
                <a16:creationId xmlns:a16="http://schemas.microsoft.com/office/drawing/2014/main" xmlns="" id="{BD875477-7072-66F4-3333-67F2D40F37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6389" y="3124200"/>
            <a:ext cx="2168525" cy="393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5200">
                <a:solidFill>
                  <a:srgbClr val="FF0000"/>
                </a:solidFill>
                <a:latin typeface="Monotype Corsiva" panose="03010101010201010101" pitchFamily="66" charset="0"/>
              </a:rPr>
              <a:t>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F66DEBD-0A46-8578-27E2-9989D817A6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6426" y="4343401"/>
            <a:ext cx="4219575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800" b="1">
                <a:solidFill>
                  <a:srgbClr val="002060"/>
                </a:solidFill>
                <a:latin typeface="HP001 4 hàng" panose="020B0603050302020204" pitchFamily="34" charset="0"/>
              </a:rPr>
              <a:t>M</a:t>
            </a:r>
          </a:p>
        </p:txBody>
      </p:sp>
      <p:pic>
        <p:nvPicPr>
          <p:cNvPr id="2" name="Sl 11">
            <a:hlinkClick r:id="" action="ppaction://media"/>
            <a:extLst>
              <a:ext uri="{FF2B5EF4-FFF2-40B4-BE49-F238E27FC236}">
                <a16:creationId xmlns:a16="http://schemas.microsoft.com/office/drawing/2014/main" xmlns="" id="{F25DD638-992C-1242-A1A7-94A7C825E7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09" y="6148137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4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4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4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4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grpId="1" nodeType="withEffect">
                                  <p:stCondLst>
                                    <p:cond delay="6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12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grpId="1" nodeType="withEffect">
                                  <p:stCondLst>
                                    <p:cond delay="6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12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grpId="1" nodeType="withEffect">
                                  <p:stCondLst>
                                    <p:cond delay="6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grpId="1" nodeType="withEffect">
                                  <p:stCondLst>
                                    <p:cond delay="6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12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ntr" presetSubtype="32" fill="hold" grpId="2" nodeType="withEffect">
                                  <p:stCondLst>
                                    <p:cond delay="8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32" fill="hold" grpId="2" nodeType="withEffect">
                                  <p:stCondLst>
                                    <p:cond delay="8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32" fill="hold" grpId="2" nodeType="withEffect">
                                  <p:stCondLst>
                                    <p:cond delay="8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32" fill="hold" grpId="2" nodeType="withEffect">
                                  <p:stCondLst>
                                    <p:cond delay="8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268" grpId="0"/>
      <p:bldP spid="11268" grpId="1"/>
      <p:bldP spid="11268" grpId="2"/>
      <p:bldP spid="11269" grpId="0"/>
      <p:bldP spid="11269" grpId="1"/>
      <p:bldP spid="11269" grpId="2"/>
      <p:bldP spid="11270" grpId="0"/>
      <p:bldP spid="11270" grpId="1"/>
      <p:bldP spid="11270" grpId="2"/>
      <p:bldP spid="5" grpId="0"/>
      <p:bldP spid="5" grpId="1"/>
      <p:bldP spid="5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FA22FAE-E701-3286-08EE-22172FCF12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11828" y="229962"/>
            <a:ext cx="8229600" cy="5076825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13315" name="Rectangle 3">
            <a:extLst>
              <a:ext uri="{FF2B5EF4-FFF2-40B4-BE49-F238E27FC236}">
                <a16:creationId xmlns:a16="http://schemas.microsoft.com/office/drawing/2014/main" xmlns="" id="{7D83CDED-FF11-8257-ECDC-7B7960E8D18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083251" y="5495472"/>
            <a:ext cx="8229600" cy="13335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106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hoa</a:t>
            </a:r>
            <a:r>
              <a:rPr lang="en-US" altLang="en-US" sz="10600" b="1" dirty="0">
                <a:solidFill>
                  <a:srgbClr val="002060"/>
                </a:solidFill>
                <a:latin typeface=".VnAvant" panose="020B7200000000000000" pitchFamily="34" charset="0"/>
              </a:rPr>
              <a:t> loa </a:t>
            </a:r>
            <a:r>
              <a:rPr lang="en-US" altLang="en-US" sz="106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kÌn</a:t>
            </a:r>
            <a:endParaRPr lang="en-US" altLang="en-US" sz="106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0C305DB-FF47-9B8F-20E1-2436190C3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999" y="5524500"/>
            <a:ext cx="2651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Sl 12 -1">
            <a:hlinkClick r:id="" action="ppaction://media"/>
            <a:extLst>
              <a:ext uri="{FF2B5EF4-FFF2-40B4-BE49-F238E27FC236}">
                <a16:creationId xmlns:a16="http://schemas.microsoft.com/office/drawing/2014/main" xmlns="" id="{FEAE4753-5C59-48B0-33D4-68C88C7007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9563" y="5105400"/>
            <a:ext cx="609600" cy="609600"/>
          </a:xfrm>
          <a:prstGeom prst="rect">
            <a:avLst/>
          </a:prstGeom>
        </p:spPr>
      </p:pic>
      <p:pic>
        <p:nvPicPr>
          <p:cNvPr id="4" name="Sl 12-2">
            <a:hlinkClick r:id="" action="ppaction://media"/>
            <a:extLst>
              <a:ext uri="{FF2B5EF4-FFF2-40B4-BE49-F238E27FC236}">
                <a16:creationId xmlns:a16="http://schemas.microsoft.com/office/drawing/2014/main" xmlns="" id="{68FFE455-2F77-0649-9B7C-F8B8FA0371A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9762" y="6033837"/>
            <a:ext cx="609600" cy="609600"/>
          </a:xfrm>
          <a:prstGeom prst="rect">
            <a:avLst/>
          </a:prstGeom>
        </p:spPr>
      </p:pic>
      <p:pic>
        <p:nvPicPr>
          <p:cNvPr id="5" name="Sl12-3">
            <a:hlinkClick r:id="" action="ppaction://media"/>
            <a:extLst>
              <a:ext uri="{FF2B5EF4-FFF2-40B4-BE49-F238E27FC236}">
                <a16:creationId xmlns:a16="http://schemas.microsoft.com/office/drawing/2014/main" xmlns="" id="{0E39F340-6625-5D80-721F-D51B1271970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84209" y="5614737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128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1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9247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72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2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331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5">
            <a:extLst>
              <a:ext uri="{FF2B5EF4-FFF2-40B4-BE49-F238E27FC236}">
                <a16:creationId xmlns:a16="http://schemas.microsoft.com/office/drawing/2014/main" xmlns="" id="{02E5386C-D49C-B299-222E-0276F688EC6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943600" y="1066800"/>
            <a:ext cx="838200" cy="403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</p:txBody>
      </p:sp>
      <p:pic>
        <p:nvPicPr>
          <p:cNvPr id="3" name="Sl 13">
            <a:hlinkClick r:id="" action="ppaction://media"/>
            <a:extLst>
              <a:ext uri="{FF2B5EF4-FFF2-40B4-BE49-F238E27FC236}">
                <a16:creationId xmlns:a16="http://schemas.microsoft.com/office/drawing/2014/main" xmlns="" id="{B2596809-0612-6F26-A054-4885466A24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210" y="5410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3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1" presetClass="emph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3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4" nodeType="withEffect">
                                  <p:stCondLst>
                                    <p:cond delay="2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43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1" presetClass="emph" presetSubtype="0" fill="hold" grpId="5" nodeType="withEffect">
                                  <p:stCondLst>
                                    <p:cond delay="2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4338" grpId="0"/>
      <p:bldP spid="14338" grpId="1"/>
      <p:bldP spid="14338" grpId="2"/>
      <p:bldP spid="14338" grpId="3"/>
      <p:bldP spid="14338" grpId="4"/>
      <p:bldP spid="14338" grpId="5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5">
            <a:extLst>
              <a:ext uri="{FF2B5EF4-FFF2-40B4-BE49-F238E27FC236}">
                <a16:creationId xmlns:a16="http://schemas.microsoft.com/office/drawing/2014/main" xmlns="" id="{02E5386C-D49C-B299-222E-0276F688EC6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943600" y="1066800"/>
            <a:ext cx="838200" cy="403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</p:txBody>
      </p:sp>
      <p:pic>
        <p:nvPicPr>
          <p:cNvPr id="2" name="Sl14">
            <a:hlinkClick r:id="" action="ppaction://media"/>
            <a:extLst>
              <a:ext uri="{FF2B5EF4-FFF2-40B4-BE49-F238E27FC236}">
                <a16:creationId xmlns:a16="http://schemas.microsoft.com/office/drawing/2014/main" xmlns="" id="{2DD9F02D-DBDF-F396-0A08-40B4968826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2858" y="55771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44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338" grpId="0"/>
      <p:bldP spid="1433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>
            <a:extLst>
              <a:ext uri="{FF2B5EF4-FFF2-40B4-BE49-F238E27FC236}">
                <a16:creationId xmlns:a16="http://schemas.microsoft.com/office/drawing/2014/main" xmlns="" id="{BAAA1E75-FA9E-DC01-DE38-8BC41F69B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3" y="-739775"/>
            <a:ext cx="2590800" cy="440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300" b="1" dirty="0">
                <a:solidFill>
                  <a:srgbClr val="0000CC"/>
                </a:solidFill>
                <a:latin typeface=".VnAvant" panose="020B7200000000000000" pitchFamily="34" charset="0"/>
              </a:rPr>
              <a:t>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1FFDEE0-BFE6-1264-16A0-34EFF0434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0039" y="-220663"/>
            <a:ext cx="1981200" cy="3886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900" b="1" dirty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endParaRPr lang="vi-VN" altLang="en-US" sz="24900" b="1" dirty="0">
              <a:solidFill>
                <a:srgbClr val="FF0000"/>
              </a:solidFill>
            </a:endParaRPr>
          </a:p>
        </p:txBody>
      </p:sp>
      <p:pic>
        <p:nvPicPr>
          <p:cNvPr id="20485" name="Picture 1" descr="ll.png">
            <a:extLst>
              <a:ext uri="{FF2B5EF4-FFF2-40B4-BE49-F238E27FC236}">
                <a16:creationId xmlns:a16="http://schemas.microsoft.com/office/drawing/2014/main" xmlns="" id="{377027E4-78A7-457C-C9C6-D5E8C22B29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287" y="3429000"/>
            <a:ext cx="1177925" cy="267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xmlns="" id="{9C98F8DD-23C2-40FD-A40E-A8B2F30DF0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704" y="4122057"/>
            <a:ext cx="820738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0000" b="1" dirty="0">
                <a:solidFill>
                  <a:srgbClr val="0000CC"/>
                </a:solidFill>
                <a:latin typeface="HP001 4 hàng" panose="020B0603050302020204" pitchFamily="34" charset="0"/>
              </a:rPr>
              <a:t>L</a:t>
            </a:r>
          </a:p>
        </p:txBody>
      </p:sp>
      <p:pic>
        <p:nvPicPr>
          <p:cNvPr id="5" name="Sl 15">
            <a:hlinkClick r:id="" action="ppaction://media"/>
            <a:extLst>
              <a:ext uri="{FF2B5EF4-FFF2-40B4-BE49-F238E27FC236}">
                <a16:creationId xmlns:a16="http://schemas.microsoft.com/office/drawing/2014/main" xmlns="" id="{5F91091D-330F-A8CB-8908-99A7CA8CBC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5581" y="570717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0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0483" grpId="0"/>
      <p:bldP spid="4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>
            <a:extLst>
              <a:ext uri="{FF2B5EF4-FFF2-40B4-BE49-F238E27FC236}">
                <a16:creationId xmlns:a16="http://schemas.microsoft.com/office/drawing/2014/main" xmlns="" id="{70682880-9E2C-5AAE-E7D2-57F74AD8E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-512763"/>
            <a:ext cx="2590800" cy="440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300" b="1">
                <a:solidFill>
                  <a:srgbClr val="0000CC"/>
                </a:solidFill>
                <a:latin typeface=".VnAvant" panose="020B7200000000000000" pitchFamily="34" charset="0"/>
              </a:rPr>
              <a:t>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8782042-21D8-5632-088E-FEFFB31016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7238" y="-252413"/>
            <a:ext cx="1981200" cy="3886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900" b="1" dirty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endParaRPr lang="vi-VN" altLang="en-US" sz="24900" b="1" dirty="0">
              <a:solidFill>
                <a:srgbClr val="FF0000"/>
              </a:solidFill>
            </a:endParaRPr>
          </a:p>
        </p:txBody>
      </p:sp>
      <p:pic>
        <p:nvPicPr>
          <p:cNvPr id="20485" name="Picture 1" descr="ll.png">
            <a:extLst>
              <a:ext uri="{FF2B5EF4-FFF2-40B4-BE49-F238E27FC236}">
                <a16:creationId xmlns:a16="http://schemas.microsoft.com/office/drawing/2014/main" xmlns="" id="{4A4CDF84-86CE-5FAD-5216-0B4D47907F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1" y="3344864"/>
            <a:ext cx="1177925" cy="26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xmlns="" id="{8D705B16-91BF-ABDB-8EC6-16EE6A4B7F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114800"/>
            <a:ext cx="259080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0000" b="1">
                <a:solidFill>
                  <a:srgbClr val="0000CC"/>
                </a:solidFill>
                <a:latin typeface="HP001 4 hàng" panose="020B0603050302020204" pitchFamily="34" charset="0"/>
              </a:rPr>
              <a:t>L</a:t>
            </a:r>
          </a:p>
        </p:txBody>
      </p:sp>
      <p:pic>
        <p:nvPicPr>
          <p:cNvPr id="5" name="Sl 16">
            <a:hlinkClick r:id="" action="ppaction://media"/>
            <a:extLst>
              <a:ext uri="{FF2B5EF4-FFF2-40B4-BE49-F238E27FC236}">
                <a16:creationId xmlns:a16="http://schemas.microsoft.com/office/drawing/2014/main" xmlns="" id="{D3BAD338-6881-5FE3-8338-1823F966B3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4800" y="569991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04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204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ntr" presetSubtype="32" fill="hold" grpId="2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32" fill="hold" grpId="2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32" fill="hold" grpId="2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32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0483" grpId="0"/>
      <p:bldP spid="20483" grpId="1"/>
      <p:bldP spid="20483" grpId="2"/>
      <p:bldP spid="4" grpId="0"/>
      <p:bldP spid="4" grpId="1"/>
      <p:bldP spid="4" grpId="2"/>
      <p:bldP spid="2" grpId="0"/>
      <p:bldP spid="2" grpId="1"/>
      <p:bldP spid="2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>
            <a:extLst>
              <a:ext uri="{FF2B5EF4-FFF2-40B4-BE49-F238E27FC236}">
                <a16:creationId xmlns:a16="http://schemas.microsoft.com/office/drawing/2014/main" xmlns="" id="{AD6980A7-9D3B-3D82-3210-52BFE8134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1307" y="1647372"/>
            <a:ext cx="2105025" cy="393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5200" b="1" dirty="0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14341" name="Text Box 5">
            <a:extLst>
              <a:ext uri="{FF2B5EF4-FFF2-40B4-BE49-F238E27FC236}">
                <a16:creationId xmlns:a16="http://schemas.microsoft.com/office/drawing/2014/main" xmlns="" id="{EE32DF12-175B-0582-069A-995246CA8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0694" y="1647372"/>
            <a:ext cx="3192463" cy="393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5200" b="1" dirty="0">
                <a:solidFill>
                  <a:srgbClr val="0000FF"/>
                </a:solidFill>
                <a:latin typeface=".VnAvant" panose="020B7200000000000000" pitchFamily="34" charset="0"/>
              </a:rPr>
              <a:t>m</a:t>
            </a:r>
          </a:p>
        </p:txBody>
      </p:sp>
      <p:sp>
        <p:nvSpPr>
          <p:cNvPr id="14342" name="Text Box 6">
            <a:extLst>
              <a:ext uri="{FF2B5EF4-FFF2-40B4-BE49-F238E27FC236}">
                <a16:creationId xmlns:a16="http://schemas.microsoft.com/office/drawing/2014/main" xmlns="" id="{03166E78-C3BC-3C94-75AE-3E994470C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2315" y="1647372"/>
            <a:ext cx="952500" cy="393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5200" b="1" dirty="0">
                <a:solidFill>
                  <a:srgbClr val="6600CC"/>
                </a:solidFill>
                <a:latin typeface=".VnAvant" panose="020B7200000000000000" pitchFamily="34" charset="0"/>
              </a:rPr>
              <a:t>l</a:t>
            </a:r>
          </a:p>
        </p:txBody>
      </p:sp>
      <p:pic>
        <p:nvPicPr>
          <p:cNvPr id="3" name="Sl17">
            <a:hlinkClick r:id="" action="ppaction://media"/>
            <a:extLst>
              <a:ext uri="{FF2B5EF4-FFF2-40B4-BE49-F238E27FC236}">
                <a16:creationId xmlns:a16="http://schemas.microsoft.com/office/drawing/2014/main" xmlns="" id="{391C15A0-02A0-AD28-C516-C6A964CEBE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0514" y="53800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64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143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grpId="0" nodeType="withEffect">
                                  <p:stCondLst>
                                    <p:cond delay="1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3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43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4340" grpId="0"/>
      <p:bldP spid="14341" grpId="0"/>
      <p:bldP spid="143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2">
            <a:extLst>
              <a:ext uri="{FF2B5EF4-FFF2-40B4-BE49-F238E27FC236}">
                <a16:creationId xmlns:a16="http://schemas.microsoft.com/office/drawing/2014/main" xmlns="" id="{75C105E1-5241-38B2-B081-AAF8CABE0BE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95999" y="809624"/>
            <a:ext cx="62419" cy="6048376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5" name="WordArt 3">
            <a:extLst>
              <a:ext uri="{FF2B5EF4-FFF2-40B4-BE49-F238E27FC236}">
                <a16:creationId xmlns:a16="http://schemas.microsoft.com/office/drawing/2014/main" xmlns="" id="{1061842A-69FC-AF0B-5593-FD977245664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603164" y="1204479"/>
            <a:ext cx="1066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18436" name="WordArt 4">
            <a:extLst>
              <a:ext uri="{FF2B5EF4-FFF2-40B4-BE49-F238E27FC236}">
                <a16:creationId xmlns:a16="http://schemas.microsoft.com/office/drawing/2014/main" xmlns="" id="{B235F603-40CF-7F99-5F06-66A7B9051EE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33681" y="898812"/>
            <a:ext cx="4572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"/>
                <a:ea typeface="+mj-lt"/>
                <a:cs typeface="Arial"/>
              </a:rPr>
              <a:t>l</a:t>
            </a: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xmlns="" id="{A738DEB1-2FE1-6493-2BD2-C98CCC9EE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2"/>
          <a:stretch>
            <a:fillRect/>
          </a:stretch>
        </p:blipFill>
        <p:spPr bwMode="auto">
          <a:xfrm>
            <a:off x="2535383" y="3429000"/>
            <a:ext cx="733282" cy="302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xmlns="" id="{6DB39B25-3DB2-D5A1-AAFB-151EB26DD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2"/>
          <a:stretch>
            <a:fillRect/>
          </a:stretch>
        </p:blipFill>
        <p:spPr bwMode="auto">
          <a:xfrm>
            <a:off x="7668127" y="3429000"/>
            <a:ext cx="670432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E44951C-A90B-95D9-D0A9-0FFB0CB43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559" y="3156238"/>
            <a:ext cx="2260310" cy="3278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xmlns="" id="{15687E9B-226C-C743-021D-84BBB07AF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963" y="61479"/>
            <a:ext cx="10972800" cy="1143000"/>
          </a:xfrm>
        </p:spPr>
        <p:txBody>
          <a:bodyPr/>
          <a:lstStyle/>
          <a:p>
            <a:pPr algn="l"/>
            <a:r>
              <a:rPr lang="en-US" sz="6000" b="1" dirty="0">
                <a:solidFill>
                  <a:srgbClr val="002060"/>
                </a:solidFill>
              </a:rPr>
              <a:t>So </a:t>
            </a:r>
            <a:r>
              <a:rPr lang="vi-VN" sz="6000" b="1" dirty="0">
                <a:solidFill>
                  <a:srgbClr val="002060"/>
                </a:solidFill>
              </a:rPr>
              <a:t>sánh :</a:t>
            </a:r>
            <a:endParaRPr lang="en-US" sz="6000" b="1" dirty="0">
              <a:solidFill>
                <a:srgbClr val="002060"/>
              </a:solidFill>
            </a:endParaRPr>
          </a:p>
        </p:txBody>
      </p:sp>
      <p:pic>
        <p:nvPicPr>
          <p:cNvPr id="7" name="Sl18">
            <a:hlinkClick r:id="" action="ppaction://media"/>
            <a:extLst>
              <a:ext uri="{FF2B5EF4-FFF2-40B4-BE49-F238E27FC236}">
                <a16:creationId xmlns:a16="http://schemas.microsoft.com/office/drawing/2014/main" xmlns="" id="{1C20CE37-A760-C5DD-68F1-784636D2A6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42453" y="5848351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2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1" nodeType="withEffect">
                                  <p:stCondLst>
                                    <p:cond delay="33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1" nodeType="withEffect">
                                  <p:stCondLst>
                                    <p:cond delay="34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8435" grpId="0"/>
      <p:bldP spid="18435" grpId="1"/>
      <p:bldP spid="18436" grpId="0"/>
      <p:bldP spid="18436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2">
            <a:extLst>
              <a:ext uri="{FF2B5EF4-FFF2-40B4-BE49-F238E27FC236}">
                <a16:creationId xmlns:a16="http://schemas.microsoft.com/office/drawing/2014/main" xmlns="" id="{75C105E1-5241-38B2-B081-AAF8CABE0BE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95999" y="809624"/>
            <a:ext cx="62419" cy="6048376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5" name="WordArt 3">
            <a:extLst>
              <a:ext uri="{FF2B5EF4-FFF2-40B4-BE49-F238E27FC236}">
                <a16:creationId xmlns:a16="http://schemas.microsoft.com/office/drawing/2014/main" xmlns="" id="{1061842A-69FC-AF0B-5593-FD977245664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49058" y="1204479"/>
            <a:ext cx="1066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xmlns="" id="{6DB39B25-3DB2-D5A1-AAFB-151EB26DD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2"/>
          <a:stretch>
            <a:fillRect/>
          </a:stretch>
        </p:blipFill>
        <p:spPr bwMode="auto">
          <a:xfrm>
            <a:off x="1956286" y="3449782"/>
            <a:ext cx="482899" cy="2140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E44951C-A90B-95D9-D0A9-0FFB0CB43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109" y="3138489"/>
            <a:ext cx="1570389" cy="25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xmlns="" id="{15687E9B-226C-C743-021D-84BBB07AF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963" y="61479"/>
            <a:ext cx="10972800" cy="1143000"/>
          </a:xfrm>
        </p:spPr>
        <p:txBody>
          <a:bodyPr/>
          <a:lstStyle/>
          <a:p>
            <a:pPr algn="l"/>
            <a:r>
              <a:rPr lang="en-US" sz="6000" b="1" dirty="0">
                <a:solidFill>
                  <a:srgbClr val="002060"/>
                </a:solidFill>
              </a:rPr>
              <a:t>So </a:t>
            </a:r>
            <a:r>
              <a:rPr lang="vi-VN" sz="6000" b="1" dirty="0">
                <a:solidFill>
                  <a:srgbClr val="002060"/>
                </a:solidFill>
              </a:rPr>
              <a:t>sánh :</a:t>
            </a:r>
            <a:endParaRPr lang="en-US" sz="6000" b="1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1C8ED96-C647-F6A1-BEA1-372DC8304EE6}"/>
              </a:ext>
            </a:extLst>
          </p:cNvPr>
          <p:cNvSpPr txBox="1"/>
          <p:nvPr/>
        </p:nvSpPr>
        <p:spPr>
          <a:xfrm>
            <a:off x="8003343" y="276912"/>
            <a:ext cx="2260309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Arial"/>
              </a:rPr>
              <a:t>m</a:t>
            </a: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xmlns="" id="{CDFCD43E-76CC-02C2-D458-BF3D91934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2"/>
          <a:stretch>
            <a:fillRect/>
          </a:stretch>
        </p:blipFill>
        <p:spPr bwMode="auto">
          <a:xfrm>
            <a:off x="7855660" y="3429000"/>
            <a:ext cx="482899" cy="2140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1A98D3F-0C06-9B67-C62E-B389976F7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082" y="3343130"/>
            <a:ext cx="1311275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3924B6F-10C3-5DCC-0579-58A951981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5158" y="3206461"/>
            <a:ext cx="1296987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407715FC-A18F-8BA1-1F31-27697845E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047" y="3180195"/>
            <a:ext cx="1296987" cy="2299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Sl 19">
            <a:hlinkClick r:id="" action="ppaction://media"/>
            <a:extLst>
              <a:ext uri="{FF2B5EF4-FFF2-40B4-BE49-F238E27FC236}">
                <a16:creationId xmlns:a16="http://schemas.microsoft.com/office/drawing/2014/main" xmlns="" id="{678E7971-8F1D-2977-6A5E-AA549EB941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93963" y="59089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15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58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35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35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1" nodeType="withEffect">
                                  <p:stCondLst>
                                    <p:cond delay="4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1" nodeType="withEffect">
                                  <p:stCondLst>
                                    <p:cond delay="43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8435" grpId="0"/>
      <p:bldP spid="18435" grpId="1"/>
      <p:bldP spid="9" grpId="0"/>
      <p:bldP spid="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>
            <a:extLst>
              <a:ext uri="{FF2B5EF4-FFF2-40B4-BE49-F238E27FC236}">
                <a16:creationId xmlns:a16="http://schemas.microsoft.com/office/drawing/2014/main" xmlns="" id="{96B1B618-6536-6660-829A-BAF5963DBD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5181600"/>
            <a:ext cx="9144000" cy="12954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11700" b="1">
                <a:latin typeface=".VnAvant" panose="020B7200000000000000" pitchFamily="34" charset="0"/>
              </a:rPr>
              <a:t>hoa hång</a:t>
            </a:r>
          </a:p>
        </p:txBody>
      </p:sp>
      <p:pic>
        <p:nvPicPr>
          <p:cNvPr id="5124" name="Picture 6" descr="hoa hônggggg">
            <a:extLst>
              <a:ext uri="{FF2B5EF4-FFF2-40B4-BE49-F238E27FC236}">
                <a16:creationId xmlns:a16="http://schemas.microsoft.com/office/drawing/2014/main" xmlns="" id="{704F6E23-85E2-2838-19DF-493691234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"/>
            <a:ext cx="9144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">
            <a:extLst>
              <a:ext uri="{FF2B5EF4-FFF2-40B4-BE49-F238E27FC236}">
                <a16:creationId xmlns:a16="http://schemas.microsoft.com/office/drawing/2014/main" xmlns="" id="{35545CCD-6C8E-3CC1-3EB0-204DAAC8F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80" t="29317" r="34210" b="36858"/>
          <a:stretch>
            <a:fillRect/>
          </a:stretch>
        </p:blipFill>
        <p:spPr bwMode="auto">
          <a:xfrm>
            <a:off x="7620000" y="5486400"/>
            <a:ext cx="99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Sl 2-1">
            <a:hlinkClick r:id="" action="ppaction://media"/>
            <a:extLst>
              <a:ext uri="{FF2B5EF4-FFF2-40B4-BE49-F238E27FC236}">
                <a16:creationId xmlns:a16="http://schemas.microsoft.com/office/drawing/2014/main" xmlns="" id="{4BCA04D9-0AD2-A9E3-0F62-CE12E20CF1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0211" y="5524500"/>
            <a:ext cx="609600" cy="609600"/>
          </a:xfrm>
          <a:prstGeom prst="rect">
            <a:avLst/>
          </a:prstGeom>
        </p:spPr>
      </p:pic>
      <p:pic>
        <p:nvPicPr>
          <p:cNvPr id="4" name="Sl 2 -2">
            <a:hlinkClick r:id="" action="ppaction://media"/>
            <a:extLst>
              <a:ext uri="{FF2B5EF4-FFF2-40B4-BE49-F238E27FC236}">
                <a16:creationId xmlns:a16="http://schemas.microsoft.com/office/drawing/2014/main" xmlns="" id="{74473CEB-C5B7-D915-321B-92AC9B8F101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0211" y="627045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grpId="1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111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0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123" grpId="0" build="p"/>
      <p:bldP spid="5123" grpI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6">
            <a:extLst>
              <a:ext uri="{FF2B5EF4-FFF2-40B4-BE49-F238E27FC236}">
                <a16:creationId xmlns:a16="http://schemas.microsoft.com/office/drawing/2014/main" xmlns="" id="{FCF99201-7EB3-9EBC-173A-8F5002E17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3725" y="13366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59" name="Rectangle 7">
            <a:extLst>
              <a:ext uri="{FF2B5EF4-FFF2-40B4-BE49-F238E27FC236}">
                <a16:creationId xmlns:a16="http://schemas.microsoft.com/office/drawing/2014/main" xmlns="" id="{DB50C83C-D51D-420A-9E84-DCABA87A89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149350"/>
            <a:ext cx="86868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vi-VN" altLang="en-US" sz="4800" b="1" i="1">
                <a:solidFill>
                  <a:srgbClr val="FF3300"/>
                </a:solidFill>
              </a:rPr>
              <a:t>T</a:t>
            </a:r>
            <a:r>
              <a:rPr lang="en-US" altLang="en-US" sz="4800" b="1" i="1">
                <a:solidFill>
                  <a:srgbClr val="FF3300"/>
                </a:solidFill>
              </a:rPr>
              <a:t>rò chơi</a:t>
            </a:r>
            <a:r>
              <a:rPr lang="vi-VN" altLang="en-US" sz="4800" b="1" i="1">
                <a:solidFill>
                  <a:srgbClr val="FF3300"/>
                </a:solidFill>
              </a:rPr>
              <a:t>:</a:t>
            </a:r>
            <a:endParaRPr lang="en-US" altLang="en-US" sz="4800" b="1" i="1">
              <a:solidFill>
                <a:srgbClr val="FF3300"/>
              </a:solidFill>
            </a:endParaRPr>
          </a:p>
        </p:txBody>
      </p:sp>
      <p:sp>
        <p:nvSpPr>
          <p:cNvPr id="26632" name="WordArt 8">
            <a:extLst>
              <a:ext uri="{FF2B5EF4-FFF2-40B4-BE49-F238E27FC236}">
                <a16:creationId xmlns:a16="http://schemas.microsoft.com/office/drawing/2014/main" xmlns="" id="{ADCB88DC-9DF2-DC09-99FA-84CAB3A2C6B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0" y="2895601"/>
            <a:ext cx="7924800" cy="180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200" kern="10" dirty="0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sz="7200" kern="10" dirty="0" err="1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7200" kern="10" dirty="0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kern="10" dirty="0" err="1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7200" kern="10" dirty="0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kern="10" dirty="0" err="1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endParaRPr lang="en-US" sz="7200" kern="10" dirty="0">
              <a:ln w="12700">
                <a:solidFill>
                  <a:srgbClr val="333399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SL TC">
            <a:hlinkClick r:id="" action="ppaction://media"/>
            <a:extLst>
              <a:ext uri="{FF2B5EF4-FFF2-40B4-BE49-F238E27FC236}">
                <a16:creationId xmlns:a16="http://schemas.microsoft.com/office/drawing/2014/main" xmlns="" id="{F6F20FDF-7002-5DC6-36CD-F71457B669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8709" y="580505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32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66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xmlns="" id="{339305F6-336D-B461-3F53-5360EEC8A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3581400"/>
            <a:ext cx="19812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1800">
              <a:solidFill>
                <a:srgbClr val="000000"/>
              </a:solidFill>
            </a:endParaRP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xmlns="" id="{233FF12A-B7E8-80B3-0BAE-FF4951DC14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066800"/>
            <a:ext cx="1828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1800">
              <a:solidFill>
                <a:srgbClr val="000000"/>
              </a:solidFill>
            </a:endParaRPr>
          </a:p>
        </p:txBody>
      </p:sp>
      <p:sp>
        <p:nvSpPr>
          <p:cNvPr id="20484" name="Rectangle 4">
            <a:extLst>
              <a:ext uri="{FF2B5EF4-FFF2-40B4-BE49-F238E27FC236}">
                <a16:creationId xmlns:a16="http://schemas.microsoft.com/office/drawing/2014/main" xmlns="" id="{9102C8E0-1661-2B55-5AFC-E07633006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581400"/>
            <a:ext cx="1828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srgbClr val="000000"/>
                </a:solidFill>
              </a:rPr>
              <a:t>z</a:t>
            </a:r>
            <a:endParaRPr lang="vi-VN" altLang="en-US" sz="1800">
              <a:solidFill>
                <a:srgbClr val="000000"/>
              </a:solidFill>
            </a:endParaRPr>
          </a:p>
        </p:txBody>
      </p:sp>
      <p:sp>
        <p:nvSpPr>
          <p:cNvPr id="20485" name="Rectangle 5">
            <a:extLst>
              <a:ext uri="{FF2B5EF4-FFF2-40B4-BE49-F238E27FC236}">
                <a16:creationId xmlns:a16="http://schemas.microsoft.com/office/drawing/2014/main" xmlns="" id="{0E827A0F-60A7-3A22-DC96-C27E0F31A7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3581400"/>
            <a:ext cx="1676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1800">
              <a:solidFill>
                <a:srgbClr val="000000"/>
              </a:solidFill>
            </a:endParaRPr>
          </a:p>
        </p:txBody>
      </p:sp>
      <p:sp>
        <p:nvSpPr>
          <p:cNvPr id="20486" name="Rectangle 6">
            <a:extLst>
              <a:ext uri="{FF2B5EF4-FFF2-40B4-BE49-F238E27FC236}">
                <a16:creationId xmlns:a16="http://schemas.microsoft.com/office/drawing/2014/main" xmlns="" id="{8F61A385-BEBA-0768-12C4-FFB4700FB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3581400"/>
            <a:ext cx="1981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1800">
              <a:solidFill>
                <a:srgbClr val="000000"/>
              </a:solidFill>
            </a:endParaRPr>
          </a:p>
        </p:txBody>
      </p:sp>
      <p:graphicFrame>
        <p:nvGraphicFramePr>
          <p:cNvPr id="27655" name="Group 7">
            <a:extLst>
              <a:ext uri="{FF2B5EF4-FFF2-40B4-BE49-F238E27FC236}">
                <a16:creationId xmlns:a16="http://schemas.microsoft.com/office/drawing/2014/main" xmlns="" id="{1DC36D57-C233-B5E3-3C05-7BB6275D456C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1524000" y="1"/>
          <a:ext cx="9144000" cy="6807201"/>
        </p:xfrm>
        <a:graphic>
          <a:graphicData uri="http://schemas.openxmlformats.org/drawingml/2006/table">
            <a:tbl>
              <a:tblPr/>
              <a:tblGrid>
                <a:gridCol w="1828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2613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Avant" pitchFamily="34" charset="0"/>
                          <a:cs typeface="Arial" charset="0"/>
                        </a:rPr>
                        <a:t>b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800" b="1" i="0" u="none" strike="noStrike" cap="none" normalizeH="0" baseline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.VnAvant" pitchFamily="34" charset="0"/>
                          <a:cs typeface="Arial" charset="0"/>
                        </a:rPr>
                        <a:t>l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800" b="1" i="0" u="none" strike="noStrike" cap="none" normalizeH="0" baseline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.VnAvant" pitchFamily="34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Avant" pitchFamily="34" charset="0"/>
                          <a:cs typeface="Arial" charset="0"/>
                        </a:rPr>
                        <a:t>d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800" b="1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.VnAvant" pitchFamily="34" charset="0"/>
                          <a:cs typeface="Arial" charset="0"/>
                        </a:rPr>
                        <a:t>n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458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8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.VnAvant" pitchFamily="34" charset="0"/>
                          <a:cs typeface="Arial" charset="0"/>
                        </a:rPr>
                        <a:t>«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800" b="1" i="0" u="none" strike="noStrike" cap="none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.VnAvant" pitchFamily="34" charset="0"/>
                          <a:cs typeface="Arial" charset="0"/>
                        </a:rPr>
                        <a:t>n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Avant" pitchFamily="34" charset="0"/>
                          <a:cs typeface="Arial" charset="0"/>
                        </a:rPr>
                        <a:t>¬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.VnAvant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.VnAvant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.VnAvant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.VnAvant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.VnAvant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2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.VnAvant" pitchFamily="34" charset="0"/>
                          <a:cs typeface="Arial" charset="0"/>
                        </a:rPr>
                        <a:t>m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800" b="1" i="0" u="none" strike="noStrike" cap="none" normalizeH="0" baseline="0">
                        <a:ln>
                          <a:noFill/>
                        </a:ln>
                        <a:solidFill>
                          <a:srgbClr val="D60093"/>
                        </a:solidFill>
                        <a:effectLst/>
                        <a:latin typeface=".VnAvant" pitchFamily="34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2" name="Group 27">
            <a:extLst>
              <a:ext uri="{FF2B5EF4-FFF2-40B4-BE49-F238E27FC236}">
                <a16:creationId xmlns:a16="http://schemas.microsoft.com/office/drawing/2014/main" xmlns="" id="{9AA64653-1E42-CAAA-8A1D-9A8438543AAE}"/>
              </a:ext>
            </a:extLst>
          </p:cNvPr>
          <p:cNvGrpSpPr>
            <a:grpSpLocks/>
          </p:cNvGrpSpPr>
          <p:nvPr/>
        </p:nvGrpSpPr>
        <p:grpSpPr bwMode="auto">
          <a:xfrm>
            <a:off x="7010400" y="3276600"/>
            <a:ext cx="1828800" cy="3581400"/>
            <a:chOff x="480" y="1824"/>
            <a:chExt cx="1200" cy="1488"/>
          </a:xfrm>
        </p:grpSpPr>
        <p:sp>
          <p:nvSpPr>
            <p:cNvPr id="20537" name="Rectangle 28">
              <a:extLst>
                <a:ext uri="{FF2B5EF4-FFF2-40B4-BE49-F238E27FC236}">
                  <a16:creationId xmlns:a16="http://schemas.microsoft.com/office/drawing/2014/main" xmlns="" id="{8E6FD8CB-E2C0-677D-AAF7-3948CC1166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1824"/>
              <a:ext cx="1200" cy="1488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0538" name="AutoShape 29">
              <a:extLst>
                <a:ext uri="{FF2B5EF4-FFF2-40B4-BE49-F238E27FC236}">
                  <a16:creationId xmlns:a16="http://schemas.microsoft.com/office/drawing/2014/main" xmlns="" id="{233DB819-3D89-9A89-CC00-7BDCC92903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" y="2064"/>
              <a:ext cx="816" cy="1008"/>
            </a:xfrm>
            <a:prstGeom prst="bevel">
              <a:avLst>
                <a:gd name="adj" fmla="val 125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8000" b="1">
                  <a:solidFill>
                    <a:srgbClr val="FF3300"/>
                  </a:solidFill>
                </a:rPr>
                <a:t>9</a:t>
              </a:r>
            </a:p>
          </p:txBody>
        </p:sp>
      </p:grpSp>
      <p:grpSp>
        <p:nvGrpSpPr>
          <p:cNvPr id="3" name="Group 30">
            <a:extLst>
              <a:ext uri="{FF2B5EF4-FFF2-40B4-BE49-F238E27FC236}">
                <a16:creationId xmlns:a16="http://schemas.microsoft.com/office/drawing/2014/main" xmlns="" id="{9A6EA80F-F062-2A01-C1AD-0517B28D3C53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3276600"/>
            <a:ext cx="1828800" cy="3581400"/>
            <a:chOff x="480" y="1824"/>
            <a:chExt cx="1200" cy="1488"/>
          </a:xfrm>
        </p:grpSpPr>
        <p:sp>
          <p:nvSpPr>
            <p:cNvPr id="20535" name="Rectangle 31">
              <a:extLst>
                <a:ext uri="{FF2B5EF4-FFF2-40B4-BE49-F238E27FC236}">
                  <a16:creationId xmlns:a16="http://schemas.microsoft.com/office/drawing/2014/main" xmlns="" id="{3EF6A730-5F8A-9D71-BCE9-C33D12289D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1824"/>
              <a:ext cx="1200" cy="1488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0536" name="AutoShape 32">
              <a:extLst>
                <a:ext uri="{FF2B5EF4-FFF2-40B4-BE49-F238E27FC236}">
                  <a16:creationId xmlns:a16="http://schemas.microsoft.com/office/drawing/2014/main" xmlns="" id="{CD08A956-907C-6509-30E1-CFB04F68C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" y="2064"/>
              <a:ext cx="816" cy="1008"/>
            </a:xfrm>
            <a:prstGeom prst="bevel">
              <a:avLst>
                <a:gd name="adj" fmla="val 125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8000" b="1">
                  <a:solidFill>
                    <a:srgbClr val="FF3300"/>
                  </a:solidFill>
                </a:rPr>
                <a:t>6</a:t>
              </a:r>
            </a:p>
          </p:txBody>
        </p:sp>
      </p:grpSp>
      <p:grpSp>
        <p:nvGrpSpPr>
          <p:cNvPr id="4" name="Group 33">
            <a:extLst>
              <a:ext uri="{FF2B5EF4-FFF2-40B4-BE49-F238E27FC236}">
                <a16:creationId xmlns:a16="http://schemas.microsoft.com/office/drawing/2014/main" xmlns="" id="{E127888A-C343-1F19-22AF-F381F2E5F791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3276600"/>
            <a:ext cx="1828800" cy="3581400"/>
            <a:chOff x="480" y="1824"/>
            <a:chExt cx="1200" cy="1488"/>
          </a:xfrm>
        </p:grpSpPr>
        <p:sp>
          <p:nvSpPr>
            <p:cNvPr id="20533" name="Rectangle 34">
              <a:extLst>
                <a:ext uri="{FF2B5EF4-FFF2-40B4-BE49-F238E27FC236}">
                  <a16:creationId xmlns:a16="http://schemas.microsoft.com/office/drawing/2014/main" xmlns="" id="{B88CBACD-E5AB-7FA5-C6AC-11DD2DA263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1824"/>
              <a:ext cx="1200" cy="1488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0534" name="AutoShape 35">
              <a:extLst>
                <a:ext uri="{FF2B5EF4-FFF2-40B4-BE49-F238E27FC236}">
                  <a16:creationId xmlns:a16="http://schemas.microsoft.com/office/drawing/2014/main" xmlns="" id="{567B92D3-3682-B5F6-D754-BC69F46AF1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" y="2064"/>
              <a:ext cx="816" cy="1008"/>
            </a:xfrm>
            <a:prstGeom prst="bevel">
              <a:avLst>
                <a:gd name="adj" fmla="val 125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8000" b="1">
                  <a:solidFill>
                    <a:srgbClr val="FF3300"/>
                  </a:solidFill>
                </a:rPr>
                <a:t>7</a:t>
              </a:r>
            </a:p>
          </p:txBody>
        </p:sp>
      </p:grpSp>
      <p:grpSp>
        <p:nvGrpSpPr>
          <p:cNvPr id="5" name="Group 36">
            <a:extLst>
              <a:ext uri="{FF2B5EF4-FFF2-40B4-BE49-F238E27FC236}">
                <a16:creationId xmlns:a16="http://schemas.microsoft.com/office/drawing/2014/main" xmlns="" id="{D0AF0E56-BCC4-DC70-1A4B-1825F786CEB1}"/>
              </a:ext>
            </a:extLst>
          </p:cNvPr>
          <p:cNvGrpSpPr>
            <a:grpSpLocks/>
          </p:cNvGrpSpPr>
          <p:nvPr/>
        </p:nvGrpSpPr>
        <p:grpSpPr bwMode="auto">
          <a:xfrm>
            <a:off x="5181600" y="3276600"/>
            <a:ext cx="1828800" cy="3581400"/>
            <a:chOff x="480" y="1824"/>
            <a:chExt cx="1200" cy="1488"/>
          </a:xfrm>
        </p:grpSpPr>
        <p:sp>
          <p:nvSpPr>
            <p:cNvPr id="20531" name="Rectangle 37">
              <a:extLst>
                <a:ext uri="{FF2B5EF4-FFF2-40B4-BE49-F238E27FC236}">
                  <a16:creationId xmlns:a16="http://schemas.microsoft.com/office/drawing/2014/main" xmlns="" id="{8F9833C7-CA79-B79A-BB58-9F30E78D3E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1824"/>
              <a:ext cx="1200" cy="1488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0532" name="AutoShape 38">
              <a:extLst>
                <a:ext uri="{FF2B5EF4-FFF2-40B4-BE49-F238E27FC236}">
                  <a16:creationId xmlns:a16="http://schemas.microsoft.com/office/drawing/2014/main" xmlns="" id="{F2A7467F-97CF-DA24-B3D3-8A9AB74E38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" y="2064"/>
              <a:ext cx="816" cy="1008"/>
            </a:xfrm>
            <a:prstGeom prst="bevel">
              <a:avLst>
                <a:gd name="adj" fmla="val 125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8000" b="1">
                  <a:solidFill>
                    <a:srgbClr val="FF3300"/>
                  </a:solidFill>
                </a:rPr>
                <a:t>8</a:t>
              </a:r>
            </a:p>
          </p:txBody>
        </p:sp>
      </p:grpSp>
      <p:grpSp>
        <p:nvGrpSpPr>
          <p:cNvPr id="6" name="Group 39">
            <a:extLst>
              <a:ext uri="{FF2B5EF4-FFF2-40B4-BE49-F238E27FC236}">
                <a16:creationId xmlns:a16="http://schemas.microsoft.com/office/drawing/2014/main" xmlns="" id="{D7E22902-7A9B-16F8-6ADB-2CDFAFBA9474}"/>
              </a:ext>
            </a:extLst>
          </p:cNvPr>
          <p:cNvGrpSpPr>
            <a:grpSpLocks/>
          </p:cNvGrpSpPr>
          <p:nvPr/>
        </p:nvGrpSpPr>
        <p:grpSpPr bwMode="auto">
          <a:xfrm>
            <a:off x="7010400" y="0"/>
            <a:ext cx="1828800" cy="3276600"/>
            <a:chOff x="480" y="1824"/>
            <a:chExt cx="1200" cy="1488"/>
          </a:xfrm>
        </p:grpSpPr>
        <p:sp>
          <p:nvSpPr>
            <p:cNvPr id="20529" name="Rectangle 40">
              <a:extLst>
                <a:ext uri="{FF2B5EF4-FFF2-40B4-BE49-F238E27FC236}">
                  <a16:creationId xmlns:a16="http://schemas.microsoft.com/office/drawing/2014/main" xmlns="" id="{310B8D0C-4BED-3C97-26F2-6EEDE0B44E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1824"/>
              <a:ext cx="1200" cy="1488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0530" name="AutoShape 41">
              <a:extLst>
                <a:ext uri="{FF2B5EF4-FFF2-40B4-BE49-F238E27FC236}">
                  <a16:creationId xmlns:a16="http://schemas.microsoft.com/office/drawing/2014/main" xmlns="" id="{26677C72-F3CA-DCC8-0927-81D1538286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" y="2064"/>
              <a:ext cx="816" cy="1008"/>
            </a:xfrm>
            <a:prstGeom prst="bevel">
              <a:avLst>
                <a:gd name="adj" fmla="val 125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8000" b="1">
                  <a:solidFill>
                    <a:srgbClr val="FF3300"/>
                  </a:solidFill>
                </a:rPr>
                <a:t>4</a:t>
              </a:r>
            </a:p>
          </p:txBody>
        </p:sp>
      </p:grpSp>
      <p:grpSp>
        <p:nvGrpSpPr>
          <p:cNvPr id="7" name="Group 42">
            <a:extLst>
              <a:ext uri="{FF2B5EF4-FFF2-40B4-BE49-F238E27FC236}">
                <a16:creationId xmlns:a16="http://schemas.microsoft.com/office/drawing/2014/main" xmlns="" id="{438F05E3-95CB-C8F6-6C35-58188AD073AE}"/>
              </a:ext>
            </a:extLst>
          </p:cNvPr>
          <p:cNvGrpSpPr>
            <a:grpSpLocks/>
          </p:cNvGrpSpPr>
          <p:nvPr/>
        </p:nvGrpSpPr>
        <p:grpSpPr bwMode="auto">
          <a:xfrm>
            <a:off x="8839200" y="0"/>
            <a:ext cx="1828800" cy="3276600"/>
            <a:chOff x="480" y="1824"/>
            <a:chExt cx="1200" cy="1488"/>
          </a:xfrm>
        </p:grpSpPr>
        <p:sp>
          <p:nvSpPr>
            <p:cNvPr id="20527" name="Rectangle 43">
              <a:extLst>
                <a:ext uri="{FF2B5EF4-FFF2-40B4-BE49-F238E27FC236}">
                  <a16:creationId xmlns:a16="http://schemas.microsoft.com/office/drawing/2014/main" xmlns="" id="{374828BB-1493-1C02-AC0F-097B886109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1824"/>
              <a:ext cx="1200" cy="1488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0528" name="AutoShape 44">
              <a:extLst>
                <a:ext uri="{FF2B5EF4-FFF2-40B4-BE49-F238E27FC236}">
                  <a16:creationId xmlns:a16="http://schemas.microsoft.com/office/drawing/2014/main" xmlns="" id="{9147C9A0-1AE8-46DC-19A9-BD2A6A310B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" y="2064"/>
              <a:ext cx="816" cy="1008"/>
            </a:xfrm>
            <a:prstGeom prst="bevel">
              <a:avLst>
                <a:gd name="adj" fmla="val 125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8000" b="1">
                  <a:solidFill>
                    <a:srgbClr val="FF3300"/>
                  </a:solidFill>
                </a:rPr>
                <a:t>5</a:t>
              </a:r>
            </a:p>
          </p:txBody>
        </p:sp>
      </p:grpSp>
      <p:sp>
        <p:nvSpPr>
          <p:cNvPr id="20513" name="WordArt 45">
            <a:extLst>
              <a:ext uri="{FF2B5EF4-FFF2-40B4-BE49-F238E27FC236}">
                <a16:creationId xmlns:a16="http://schemas.microsoft.com/office/drawing/2014/main" xmlns="" id="{474A5EBB-D2C1-B9B8-54D5-B0CC0E9B257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410200" y="1295400"/>
            <a:ext cx="1524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20514" name="WordArt 46">
            <a:extLst>
              <a:ext uri="{FF2B5EF4-FFF2-40B4-BE49-F238E27FC236}">
                <a16:creationId xmlns:a16="http://schemas.microsoft.com/office/drawing/2014/main" xmlns="" id="{DCB76511-0BCC-CD36-E472-FCA68A91258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677400" y="3886200"/>
            <a:ext cx="3810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</p:txBody>
      </p:sp>
      <p:grpSp>
        <p:nvGrpSpPr>
          <p:cNvPr id="8" name="Group 47">
            <a:extLst>
              <a:ext uri="{FF2B5EF4-FFF2-40B4-BE49-F238E27FC236}">
                <a16:creationId xmlns:a16="http://schemas.microsoft.com/office/drawing/2014/main" xmlns="" id="{07820C7E-4721-346A-374D-9EEEFD513171}"/>
              </a:ext>
            </a:extLst>
          </p:cNvPr>
          <p:cNvGrpSpPr>
            <a:grpSpLocks/>
          </p:cNvGrpSpPr>
          <p:nvPr/>
        </p:nvGrpSpPr>
        <p:grpSpPr bwMode="auto">
          <a:xfrm>
            <a:off x="8839200" y="3276600"/>
            <a:ext cx="1828800" cy="3581400"/>
            <a:chOff x="480" y="1824"/>
            <a:chExt cx="1200" cy="1488"/>
          </a:xfrm>
        </p:grpSpPr>
        <p:sp>
          <p:nvSpPr>
            <p:cNvPr id="20525" name="Rectangle 48">
              <a:extLst>
                <a:ext uri="{FF2B5EF4-FFF2-40B4-BE49-F238E27FC236}">
                  <a16:creationId xmlns:a16="http://schemas.microsoft.com/office/drawing/2014/main" xmlns="" id="{162D0C0A-0330-7FE2-6C07-9F5A9A07CF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1824"/>
              <a:ext cx="1200" cy="1488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0526" name="AutoShape 49">
              <a:extLst>
                <a:ext uri="{FF2B5EF4-FFF2-40B4-BE49-F238E27FC236}">
                  <a16:creationId xmlns:a16="http://schemas.microsoft.com/office/drawing/2014/main" xmlns="" id="{2B84FB62-C528-BB41-4AC9-283F4F38FA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" y="2064"/>
              <a:ext cx="816" cy="1008"/>
            </a:xfrm>
            <a:prstGeom prst="bevel">
              <a:avLst>
                <a:gd name="adj" fmla="val 125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8000" b="1">
                  <a:solidFill>
                    <a:srgbClr val="FF3300"/>
                  </a:solidFill>
                </a:rPr>
                <a:t>10</a:t>
              </a:r>
            </a:p>
          </p:txBody>
        </p:sp>
      </p:grpSp>
      <p:grpSp>
        <p:nvGrpSpPr>
          <p:cNvPr id="9" name="Group 50">
            <a:extLst>
              <a:ext uri="{FF2B5EF4-FFF2-40B4-BE49-F238E27FC236}">
                <a16:creationId xmlns:a16="http://schemas.microsoft.com/office/drawing/2014/main" xmlns="" id="{072C18E8-1BB3-67D1-C413-73F3F2F714BC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0"/>
            <a:ext cx="1828800" cy="3276600"/>
            <a:chOff x="480" y="1824"/>
            <a:chExt cx="1200" cy="1488"/>
          </a:xfrm>
        </p:grpSpPr>
        <p:sp>
          <p:nvSpPr>
            <p:cNvPr id="20523" name="Rectangle 51">
              <a:extLst>
                <a:ext uri="{FF2B5EF4-FFF2-40B4-BE49-F238E27FC236}">
                  <a16:creationId xmlns:a16="http://schemas.microsoft.com/office/drawing/2014/main" xmlns="" id="{EBC6B0B8-6E4B-1FA1-EC59-E7F68D8574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1824"/>
              <a:ext cx="1200" cy="1488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0524" name="AutoShape 52">
              <a:extLst>
                <a:ext uri="{FF2B5EF4-FFF2-40B4-BE49-F238E27FC236}">
                  <a16:creationId xmlns:a16="http://schemas.microsoft.com/office/drawing/2014/main" xmlns="" id="{E9ADC04B-34F5-7C97-ADCF-5F734507A8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" y="2064"/>
              <a:ext cx="816" cy="1008"/>
            </a:xfrm>
            <a:prstGeom prst="bevel">
              <a:avLst>
                <a:gd name="adj" fmla="val 125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8000" b="1">
                  <a:solidFill>
                    <a:srgbClr val="FF3300"/>
                  </a:solidFill>
                </a:rPr>
                <a:t>2</a:t>
              </a:r>
            </a:p>
          </p:txBody>
        </p:sp>
      </p:grpSp>
      <p:grpSp>
        <p:nvGrpSpPr>
          <p:cNvPr id="10" name="Group 53">
            <a:extLst>
              <a:ext uri="{FF2B5EF4-FFF2-40B4-BE49-F238E27FC236}">
                <a16:creationId xmlns:a16="http://schemas.microsoft.com/office/drawing/2014/main" xmlns="" id="{AB52FFCB-7374-F6FC-C41C-2D5D85A2D29D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0"/>
            <a:ext cx="1828800" cy="3276600"/>
            <a:chOff x="480" y="1824"/>
            <a:chExt cx="1200" cy="1488"/>
          </a:xfrm>
        </p:grpSpPr>
        <p:sp>
          <p:nvSpPr>
            <p:cNvPr id="20521" name="Rectangle 54">
              <a:extLst>
                <a:ext uri="{FF2B5EF4-FFF2-40B4-BE49-F238E27FC236}">
                  <a16:creationId xmlns:a16="http://schemas.microsoft.com/office/drawing/2014/main" xmlns="" id="{8E0257BD-7288-47C8-97A6-D8A5153C57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1824"/>
              <a:ext cx="1200" cy="1488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0522" name="AutoShape 55">
              <a:extLst>
                <a:ext uri="{FF2B5EF4-FFF2-40B4-BE49-F238E27FC236}">
                  <a16:creationId xmlns:a16="http://schemas.microsoft.com/office/drawing/2014/main" xmlns="" id="{9741DC6C-4535-B7A1-CF6B-4B341771A7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" y="2064"/>
              <a:ext cx="816" cy="1008"/>
            </a:xfrm>
            <a:prstGeom prst="bevel">
              <a:avLst>
                <a:gd name="adj" fmla="val 125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8000" b="1">
                  <a:solidFill>
                    <a:srgbClr val="FF3300"/>
                  </a:solidFill>
                </a:rPr>
                <a:t>1</a:t>
              </a:r>
            </a:p>
          </p:txBody>
        </p:sp>
      </p:grpSp>
      <p:grpSp>
        <p:nvGrpSpPr>
          <p:cNvPr id="11" name="Group 56">
            <a:extLst>
              <a:ext uri="{FF2B5EF4-FFF2-40B4-BE49-F238E27FC236}">
                <a16:creationId xmlns:a16="http://schemas.microsoft.com/office/drawing/2014/main" xmlns="" id="{DD381BBD-78AA-6BE3-F502-C3642B28AC6D}"/>
              </a:ext>
            </a:extLst>
          </p:cNvPr>
          <p:cNvGrpSpPr>
            <a:grpSpLocks/>
          </p:cNvGrpSpPr>
          <p:nvPr/>
        </p:nvGrpSpPr>
        <p:grpSpPr bwMode="auto">
          <a:xfrm>
            <a:off x="5181600" y="0"/>
            <a:ext cx="1828800" cy="3276600"/>
            <a:chOff x="480" y="1824"/>
            <a:chExt cx="1200" cy="1488"/>
          </a:xfrm>
        </p:grpSpPr>
        <p:sp>
          <p:nvSpPr>
            <p:cNvPr id="20519" name="Rectangle 57">
              <a:extLst>
                <a:ext uri="{FF2B5EF4-FFF2-40B4-BE49-F238E27FC236}">
                  <a16:creationId xmlns:a16="http://schemas.microsoft.com/office/drawing/2014/main" xmlns="" id="{FB43E198-B48E-3488-3AE9-0399F8941D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1824"/>
              <a:ext cx="1200" cy="1488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0520" name="AutoShape 58">
              <a:extLst>
                <a:ext uri="{FF2B5EF4-FFF2-40B4-BE49-F238E27FC236}">
                  <a16:creationId xmlns:a16="http://schemas.microsoft.com/office/drawing/2014/main" xmlns="" id="{0B60F5FD-4848-B398-0D36-DD6F56C0C1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" y="2064"/>
              <a:ext cx="816" cy="1008"/>
            </a:xfrm>
            <a:prstGeom prst="bevel">
              <a:avLst>
                <a:gd name="adj" fmla="val 125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8000" b="1">
                  <a:solidFill>
                    <a:srgbClr val="FF3300"/>
                  </a:solidFill>
                </a:rPr>
                <a:t>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>
            <a:extLst>
              <a:ext uri="{FF2B5EF4-FFF2-40B4-BE49-F238E27FC236}">
                <a16:creationId xmlns:a16="http://schemas.microsoft.com/office/drawing/2014/main" xmlns="" id="{1592F737-0C4A-35FC-1EA1-E987E5165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-685800"/>
            <a:ext cx="4876800" cy="771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50000" b="1" dirty="0">
                <a:solidFill>
                  <a:srgbClr val="0000CC"/>
                </a:solidFill>
                <a:latin typeface=".VnAvant" panose="020B7200000000000000" pitchFamily="34" charset="0"/>
              </a:rPr>
              <a:t>n</a:t>
            </a:r>
          </a:p>
        </p:txBody>
      </p:sp>
      <p:pic>
        <p:nvPicPr>
          <p:cNvPr id="2" name="Sl3-1">
            <a:hlinkClick r:id="" action="ppaction://media"/>
            <a:extLst>
              <a:ext uri="{FF2B5EF4-FFF2-40B4-BE49-F238E27FC236}">
                <a16:creationId xmlns:a16="http://schemas.microsoft.com/office/drawing/2014/main" xmlns="" id="{C6E678D5-3052-102D-A8B0-C24A93E906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2084" y="5434263"/>
            <a:ext cx="609600" cy="609600"/>
          </a:xfrm>
          <a:prstGeom prst="rect">
            <a:avLst/>
          </a:prstGeom>
        </p:spPr>
      </p:pic>
      <p:pic>
        <p:nvPicPr>
          <p:cNvPr id="3" name="Sl3 -2">
            <a:hlinkClick r:id="" action="ppaction://media"/>
            <a:extLst>
              <a:ext uri="{FF2B5EF4-FFF2-40B4-BE49-F238E27FC236}">
                <a16:creationId xmlns:a16="http://schemas.microsoft.com/office/drawing/2014/main" xmlns="" id="{D5FDA561-F3C5-7082-A1FF-FA7629DA2D6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2084" y="6248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7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1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96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18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123" grpId="0"/>
      <p:bldP spid="5123" grpId="1"/>
      <p:bldP spid="5123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2">
            <a:extLst>
              <a:ext uri="{FF2B5EF4-FFF2-40B4-BE49-F238E27FC236}">
                <a16:creationId xmlns:a16="http://schemas.microsoft.com/office/drawing/2014/main" xmlns="" id="{9840A54E-A640-66C0-4D5B-8D90E890456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410200" y="304800"/>
            <a:ext cx="17526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xmlns="" id="{10BA0B92-63AF-89B2-FED1-58562A12D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2"/>
          <a:stretch>
            <a:fillRect/>
          </a:stretch>
        </p:blipFill>
        <p:spPr bwMode="auto">
          <a:xfrm>
            <a:off x="5156201" y="3363914"/>
            <a:ext cx="60801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ECFC4C1-BFB3-84AC-C2CB-663EBFCFC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63" y="3298825"/>
            <a:ext cx="1676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l4-1">
            <a:hlinkClick r:id="" action="ppaction://media"/>
            <a:extLst>
              <a:ext uri="{FF2B5EF4-FFF2-40B4-BE49-F238E27FC236}">
                <a16:creationId xmlns:a16="http://schemas.microsoft.com/office/drawing/2014/main" xmlns="" id="{61A9F33A-E563-4288-6023-E1C278EAB0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2085" y="5367339"/>
            <a:ext cx="609600" cy="609600"/>
          </a:xfrm>
          <a:prstGeom prst="rect">
            <a:avLst/>
          </a:prstGeom>
        </p:spPr>
      </p:pic>
      <p:pic>
        <p:nvPicPr>
          <p:cNvPr id="6" name="Sl4-2">
            <a:hlinkClick r:id="" action="ppaction://media"/>
            <a:extLst>
              <a:ext uri="{FF2B5EF4-FFF2-40B4-BE49-F238E27FC236}">
                <a16:creationId xmlns:a16="http://schemas.microsoft.com/office/drawing/2014/main" xmlns="" id="{EAFCCFF5-E2D1-E75A-4288-0B16011A885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0" y="628173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5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1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1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55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2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Motion origin="layout" path="M -3.95833E-6 0.00949 L -0.10546 -0.0224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73" y="-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852A0DF-817D-AE2E-7DB4-3D196D5DF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0250" y="1866900"/>
            <a:ext cx="2514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4400" dirty="0">
                <a:solidFill>
                  <a:srgbClr val="FF0066"/>
                </a:solidFill>
                <a:latin typeface=".VnMonotype corsiva" panose="020B7200000000000000" pitchFamily="34" charset="0"/>
              </a:rPr>
              <a:t>n</a:t>
            </a:r>
            <a:endParaRPr lang="vi-VN" altLang="en-US" sz="34400" dirty="0">
              <a:solidFill>
                <a:srgbClr val="FF0066"/>
              </a:solidFill>
              <a:latin typeface="Tahoma" panose="020B0604030504040204" pitchFamily="34" charset="0"/>
            </a:endParaRPr>
          </a:p>
        </p:txBody>
      </p:sp>
      <p:sp>
        <p:nvSpPr>
          <p:cNvPr id="7171" name="Text Box 3">
            <a:extLst>
              <a:ext uri="{FF2B5EF4-FFF2-40B4-BE49-F238E27FC236}">
                <a16:creationId xmlns:a16="http://schemas.microsoft.com/office/drawing/2014/main" xmlns="" id="{1EB5971E-D917-C2C7-37A6-CDDFBBB8A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-366713"/>
            <a:ext cx="2806700" cy="410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6300" b="1">
                <a:solidFill>
                  <a:srgbClr val="0000CC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7172" name="Text Box 4">
            <a:extLst>
              <a:ext uri="{FF2B5EF4-FFF2-40B4-BE49-F238E27FC236}">
                <a16:creationId xmlns:a16="http://schemas.microsoft.com/office/drawing/2014/main" xmlns="" id="{ADF83000-4921-3821-350F-140E073A9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-184150"/>
            <a:ext cx="32004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3900" b="1">
                <a:solidFill>
                  <a:srgbClr val="CC3300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xmlns="" id="{13F24B6E-3864-E290-FD64-BEA7936DD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7150" y="4419601"/>
            <a:ext cx="2806700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16500" b="1" dirty="0">
                <a:solidFill>
                  <a:srgbClr val="0000CC"/>
                </a:solidFill>
                <a:latin typeface="HP001 4 hàng" panose="020B0603050302020204" pitchFamily="34" charset="0"/>
              </a:rPr>
              <a:t>N</a:t>
            </a:r>
          </a:p>
        </p:txBody>
      </p:sp>
      <p:pic>
        <p:nvPicPr>
          <p:cNvPr id="3" name="Sl5">
            <a:hlinkClick r:id="" action="ppaction://media"/>
            <a:extLst>
              <a:ext uri="{FF2B5EF4-FFF2-40B4-BE49-F238E27FC236}">
                <a16:creationId xmlns:a16="http://schemas.microsoft.com/office/drawing/2014/main" xmlns="" id="{224EE447-D347-2CBA-D577-F9CFAC2D88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900" y="609198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grpId="0" nodeType="withEffect">
                                  <p:stCondLst>
                                    <p:cond delay="1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 tmFilter="0, 0; .2, .5; .8, .5; 1, 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50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grpId="1" nodeType="withEffect">
                                  <p:stCondLst>
                                    <p:cond delay="1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71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grpId="1" nodeType="withEffect">
                                  <p:stCondLst>
                                    <p:cond delay="1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 tmFilter="0, 0; .2, .5; .8, .5; 1, 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500" autoRev="1" fill="hold"/>
                                        <p:tgtEl>
                                          <p:spTgt spid="71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grpId="1" nodeType="withEffect">
                                  <p:stCondLst>
                                    <p:cond delay="1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build="allAtOnce"/>
      <p:bldP spid="7171" grpId="0"/>
      <p:bldP spid="7171" grpId="1"/>
      <p:bldP spid="7172" grpId="0"/>
      <p:bldP spid="7172" grpId="1"/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E4A7FBA-E91D-EB7A-DFF0-71DF7FF1D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1676400"/>
            <a:ext cx="2514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4400">
                <a:solidFill>
                  <a:srgbClr val="FF0066"/>
                </a:solidFill>
                <a:latin typeface=".VnMonotype corsiva" panose="020B7200000000000000" pitchFamily="34" charset="0"/>
              </a:rPr>
              <a:t>n</a:t>
            </a:r>
            <a:endParaRPr lang="vi-VN" altLang="en-US" sz="34400">
              <a:solidFill>
                <a:srgbClr val="FF0066"/>
              </a:solidFill>
              <a:latin typeface="Tahoma" panose="020B0604030504040204" pitchFamily="34" charset="0"/>
            </a:endParaRPr>
          </a:p>
        </p:txBody>
      </p:sp>
      <p:sp>
        <p:nvSpPr>
          <p:cNvPr id="8196" name="Text Box 4">
            <a:extLst>
              <a:ext uri="{FF2B5EF4-FFF2-40B4-BE49-F238E27FC236}">
                <a16:creationId xmlns:a16="http://schemas.microsoft.com/office/drawing/2014/main" xmlns="" id="{5D7FC3E0-02DC-C448-36F4-64032121C2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0725" y="-303213"/>
            <a:ext cx="2806700" cy="410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6300" b="1">
                <a:solidFill>
                  <a:srgbClr val="0000CC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8197" name="Text Box 5">
            <a:extLst>
              <a:ext uri="{FF2B5EF4-FFF2-40B4-BE49-F238E27FC236}">
                <a16:creationId xmlns:a16="http://schemas.microsoft.com/office/drawing/2014/main" xmlns="" id="{F23C434E-19A6-A49A-BBC1-4F0F3FD2F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1475" y="49213"/>
            <a:ext cx="32004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3900" b="1">
                <a:solidFill>
                  <a:srgbClr val="CC3300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7173" name="TextBox 2">
            <a:extLst>
              <a:ext uri="{FF2B5EF4-FFF2-40B4-BE49-F238E27FC236}">
                <a16:creationId xmlns:a16="http://schemas.microsoft.com/office/drawing/2014/main" xmlns="" id="{3CC8183C-2483-A20C-EC98-7D27FE8155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1" y="4343400"/>
            <a:ext cx="1960563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15000" b="1">
                <a:solidFill>
                  <a:srgbClr val="0000CC"/>
                </a:solidFill>
                <a:latin typeface="HP001 4 hàng" panose="020B0603050302020204" pitchFamily="34" charset="0"/>
              </a:rPr>
              <a:t>N</a:t>
            </a:r>
          </a:p>
        </p:txBody>
      </p:sp>
      <p:pic>
        <p:nvPicPr>
          <p:cNvPr id="3" name="Sl6">
            <a:hlinkClick r:id="" action="ppaction://media"/>
            <a:extLst>
              <a:ext uri="{FF2B5EF4-FFF2-40B4-BE49-F238E27FC236}">
                <a16:creationId xmlns:a16="http://schemas.microsoft.com/office/drawing/2014/main" xmlns="" id="{987DB523-5544-96F4-F1E8-8D93E79DCC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1765" y="6248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81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81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71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grpId="2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1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grpId="2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81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2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71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2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  <p:bldP spid="6" grpId="1"/>
      <p:bldP spid="6" grpId="2"/>
      <p:bldP spid="8196" grpId="0"/>
      <p:bldP spid="8196" grpId="1"/>
      <p:bldP spid="8196" grpId="2"/>
      <p:bldP spid="8197" grpId="0"/>
      <p:bldP spid="8197" grpId="1"/>
      <p:bldP spid="8197" grpId="2"/>
      <p:bldP spid="7173" grpId="0"/>
      <p:bldP spid="7173" grpId="1"/>
      <p:bldP spid="7173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xmlns="" id="{8F0905A7-D15F-BA7C-F6A3-69FA4425F2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827213"/>
            <a:ext cx="8229600" cy="2773362"/>
          </a:xfrm>
        </p:spPr>
        <p:txBody>
          <a:bodyPr/>
          <a:lstStyle/>
          <a:p>
            <a:pPr>
              <a:lnSpc>
                <a:spcPts val="2000"/>
              </a:lnSpc>
              <a:spcAft>
                <a:spcPts val="750"/>
              </a:spcAft>
            </a:pPr>
            <a:r>
              <a:rPr lang="en-US" altLang="en-US" sz="3600">
                <a:solidFill>
                  <a:srgbClr val="3C3C3C"/>
                </a:solidFill>
                <a:latin typeface="Times New Roman" panose="02020603050405020304" pitchFamily="18" charset="0"/>
              </a:rPr>
              <a:t>Giải đố: Hoa gì ngủ hết đông tàn</a:t>
            </a:r>
            <a:br>
              <a:rPr lang="en-US" altLang="en-US" sz="3600">
                <a:solidFill>
                  <a:srgbClr val="3C3C3C"/>
                </a:solidFill>
                <a:latin typeface="Times New Roman" panose="02020603050405020304" pitchFamily="18" charset="0"/>
              </a:rPr>
            </a:br>
            <a:r>
              <a:rPr lang="en-US" altLang="en-US" sz="7200">
                <a:solidFill>
                  <a:srgbClr val="3C3C3C"/>
                </a:solidFill>
              </a:rPr>
              <a:t/>
            </a:r>
            <a:br>
              <a:rPr lang="en-US" altLang="en-US" sz="7200">
                <a:solidFill>
                  <a:srgbClr val="3C3C3C"/>
                </a:solidFill>
              </a:rPr>
            </a:br>
            <a:r>
              <a:rPr lang="en-US" altLang="en-US" sz="3600">
                <a:solidFill>
                  <a:srgbClr val="3C3C3C"/>
                </a:solidFill>
                <a:latin typeface="Times New Roman" panose="02020603050405020304" pitchFamily="18" charset="0"/>
              </a:rPr>
              <a:t>Xuân về hớn hở nhuộm vàng trời Nam.</a:t>
            </a:r>
            <a:br>
              <a:rPr lang="en-US" altLang="en-US" sz="3600">
                <a:solidFill>
                  <a:srgbClr val="3C3C3C"/>
                </a:solidFill>
                <a:latin typeface="Times New Roman" panose="02020603050405020304" pitchFamily="18" charset="0"/>
              </a:rPr>
            </a:br>
            <a:r>
              <a:rPr lang="en-US" altLang="en-US" sz="7200">
                <a:solidFill>
                  <a:srgbClr val="3C3C3C"/>
                </a:solidFill>
              </a:rPr>
              <a:t/>
            </a:r>
            <a:br>
              <a:rPr lang="en-US" altLang="en-US" sz="7200">
                <a:solidFill>
                  <a:srgbClr val="3C3C3C"/>
                </a:solidFill>
              </a:rPr>
            </a:br>
            <a:r>
              <a:rPr lang="en-US" altLang="en-US" sz="3600">
                <a:solidFill>
                  <a:srgbClr val="3C3C3C"/>
                </a:solidFill>
                <a:latin typeface="Times New Roman" panose="02020603050405020304" pitchFamily="18" charset="0"/>
              </a:rPr>
              <a:t>(Là hoa gì?)</a:t>
            </a:r>
            <a:r>
              <a:rPr lang="en-US" altLang="en-US" sz="7200">
                <a:solidFill>
                  <a:srgbClr val="3C3C3C"/>
                </a:solidFill>
              </a:rPr>
              <a:t/>
            </a:r>
            <a:br>
              <a:rPr lang="en-US" altLang="en-US" sz="7200">
                <a:solidFill>
                  <a:srgbClr val="3C3C3C"/>
                </a:solidFill>
              </a:rPr>
            </a:br>
            <a:endParaRPr lang="vi-VN" altLang="en-US" sz="7200"/>
          </a:p>
        </p:txBody>
      </p:sp>
      <p:pic>
        <p:nvPicPr>
          <p:cNvPr id="17411" name="Picture 3" descr="hoa maiiiiiiiiiiiiiiiiiiiii">
            <a:extLst>
              <a:ext uri="{FF2B5EF4-FFF2-40B4-BE49-F238E27FC236}">
                <a16:creationId xmlns:a16="http://schemas.microsoft.com/office/drawing/2014/main" xmlns="" id="{DFF9EFDF-1E49-240C-5756-701985BBB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76200"/>
            <a:ext cx="8915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4">
            <a:extLst>
              <a:ext uri="{FF2B5EF4-FFF2-40B4-BE49-F238E27FC236}">
                <a16:creationId xmlns:a16="http://schemas.microsoft.com/office/drawing/2014/main" xmlns="" id="{4B30A90C-B05D-173F-AB34-A3B6AEC7C8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28800" y="4781551"/>
            <a:ext cx="8229600" cy="411163"/>
          </a:xfrm>
          <a:noFill/>
        </p:spPr>
        <p:txBody>
          <a:bodyPr/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0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hoa</a:t>
            </a:r>
            <a:r>
              <a:rPr lang="en-US" altLang="en-US" sz="106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10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mai</a:t>
            </a:r>
            <a:r>
              <a:rPr lang="en-US" altLang="en-US" sz="12900" b="1" dirty="0">
                <a:latin typeface=".VnAvant" panose="020B7200000000000000" pitchFamily="34" charset="0"/>
              </a:rPr>
              <a:t> </a:t>
            </a:r>
            <a:endParaRPr lang="en-US" altLang="en-US" sz="14200" b="1" dirty="0">
              <a:solidFill>
                <a:srgbClr val="B414E6"/>
              </a:solidFill>
            </a:endParaRPr>
          </a:p>
        </p:txBody>
      </p:sp>
      <p:sp>
        <p:nvSpPr>
          <p:cNvPr id="17413" name="WordArt 5">
            <a:extLst>
              <a:ext uri="{FF2B5EF4-FFF2-40B4-BE49-F238E27FC236}">
                <a16:creationId xmlns:a16="http://schemas.microsoft.com/office/drawing/2014/main" xmlns="" id="{7B43A60A-4C20-6844-8A0B-D483AB5C432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248400" y="5638800"/>
            <a:ext cx="11049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pic>
        <p:nvPicPr>
          <p:cNvPr id="2" name="Sl7">
            <a:hlinkClick r:id="" action="ppaction://media"/>
            <a:extLst>
              <a:ext uri="{FF2B5EF4-FFF2-40B4-BE49-F238E27FC236}">
                <a16:creationId xmlns:a16="http://schemas.microsoft.com/office/drawing/2014/main" xmlns="" id="{ABB9E1B8-5CB8-326F-DE39-10BB2E4F21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0" y="5192714"/>
            <a:ext cx="609600" cy="609600"/>
          </a:xfrm>
          <a:prstGeom prst="rect">
            <a:avLst/>
          </a:prstGeom>
        </p:spPr>
      </p:pic>
      <p:pic>
        <p:nvPicPr>
          <p:cNvPr id="3" name="Sl7-3">
            <a:hlinkClick r:id="" action="ppaction://media"/>
            <a:extLst>
              <a:ext uri="{FF2B5EF4-FFF2-40B4-BE49-F238E27FC236}">
                <a16:creationId xmlns:a16="http://schemas.microsoft.com/office/drawing/2014/main" xmlns="" id="{5EFB04D4-1FB7-AA43-7D0D-F19E7A14259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524000" y="5737977"/>
            <a:ext cx="609600" cy="609600"/>
          </a:xfrm>
          <a:prstGeom prst="rect">
            <a:avLst/>
          </a:prstGeom>
        </p:spPr>
      </p:pic>
      <p:pic>
        <p:nvPicPr>
          <p:cNvPr id="5" name="Sl7-2">
            <a:hlinkClick r:id="" action="ppaction://media"/>
            <a:extLst>
              <a:ext uri="{FF2B5EF4-FFF2-40B4-BE49-F238E27FC236}">
                <a16:creationId xmlns:a16="http://schemas.microsoft.com/office/drawing/2014/main" xmlns="" id="{600CBE32-4354-E8C8-A3CD-044EDC90AD9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6147" y="6172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3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32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6368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22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 tmFilter="0, 0; .2, .5; .8, .5; 1, 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500" autoRev="1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8592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31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18" presetClass="entr" presetSubtype="6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819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>
            <a:extLst>
              <a:ext uri="{FF2B5EF4-FFF2-40B4-BE49-F238E27FC236}">
                <a16:creationId xmlns:a16="http://schemas.microsoft.com/office/drawing/2014/main" xmlns="" id="{775C6C0B-9A05-02C5-E192-5C646A459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7088" y="990601"/>
            <a:ext cx="3198812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5000" b="1" dirty="0">
                <a:solidFill>
                  <a:srgbClr val="0000FF"/>
                </a:solidFill>
                <a:latin typeface=".VnAvant" panose="020B7200000000000000" pitchFamily="34" charset="0"/>
              </a:rPr>
              <a:t>m</a:t>
            </a:r>
          </a:p>
        </p:txBody>
      </p:sp>
      <p:pic>
        <p:nvPicPr>
          <p:cNvPr id="2" name="Sl 8">
            <a:hlinkClick r:id="" action="ppaction://media"/>
            <a:extLst>
              <a:ext uri="{FF2B5EF4-FFF2-40B4-BE49-F238E27FC236}">
                <a16:creationId xmlns:a16="http://schemas.microsoft.com/office/drawing/2014/main" xmlns="" id="{09888BAF-7CA5-B83D-ED3B-68C0484998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8547" y="612407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8" presetClass="entr" presetSubtype="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84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1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8436" grpId="0"/>
      <p:bldP spid="18436" grpId="1"/>
      <p:bldP spid="18436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3EF1A4F-4506-7348-525B-3118E6C68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71" t="32574" r="64310" b="39957"/>
          <a:stretch>
            <a:fillRect/>
          </a:stretch>
        </p:blipFill>
        <p:spPr bwMode="auto">
          <a:xfrm>
            <a:off x="4570414" y="1776413"/>
            <a:ext cx="534987" cy="217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95845ED-2B5F-3E2A-9D86-281BCCD06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703388"/>
            <a:ext cx="1296988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16764AB-1C35-D5BF-9C70-2613C7FDA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51" y="1828801"/>
            <a:ext cx="1311275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C6E9DD6-7E90-553A-373D-2418FACF5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214" y="1652588"/>
            <a:ext cx="1296987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l9">
            <a:hlinkClick r:id="" action="ppaction://media"/>
            <a:extLst>
              <a:ext uri="{FF2B5EF4-FFF2-40B4-BE49-F238E27FC236}">
                <a16:creationId xmlns:a16="http://schemas.microsoft.com/office/drawing/2014/main" xmlns="" id="{B86EC441-6F35-C3C0-DE92-E17F48D22C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08548" y="6248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136</Words>
  <Application>Microsoft Office PowerPoint</Application>
  <PresentationFormat>Widescreen</PresentationFormat>
  <Paragraphs>79</Paragraphs>
  <Slides>21</Slides>
  <Notes>1</Notes>
  <HiddenSlides>0</HiddenSlides>
  <MMClips>26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.VnAvant</vt:lpstr>
      <vt:lpstr>.VnMonotype corsiva</vt:lpstr>
      <vt:lpstr>Arial</vt:lpstr>
      <vt:lpstr>Calibri</vt:lpstr>
      <vt:lpstr>Calibri Light</vt:lpstr>
      <vt:lpstr>HP001 4 hàng</vt:lpstr>
      <vt:lpstr>Monotype Corsiva</vt:lpstr>
      <vt:lpstr>Tahoma</vt:lpstr>
      <vt:lpstr>Times New Roman</vt:lpstr>
      <vt:lpstr>Office Theme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Giải đố: Hoa gì ngủ hết đông tàn  Xuân về hớn hở nhuộm vàng trời Nam.  (Là hoa gì?)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 sánh :</vt:lpstr>
      <vt:lpstr>So sánh :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14</cp:revision>
  <dcterms:created xsi:type="dcterms:W3CDTF">2025-02-15T18:50:40Z</dcterms:created>
  <dcterms:modified xsi:type="dcterms:W3CDTF">2025-02-19T09:02:38Z</dcterms:modified>
</cp:coreProperties>
</file>