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2"/>
  </p:notesMasterIdLst>
  <p:sldIdLst>
    <p:sldId id="257" r:id="rId4"/>
    <p:sldId id="258" r:id="rId5"/>
    <p:sldId id="259" r:id="rId6"/>
    <p:sldId id="260" r:id="rId7"/>
    <p:sldId id="261" r:id="rId8"/>
    <p:sldId id="263" r:id="rId9"/>
    <p:sldId id="280" r:id="rId10"/>
    <p:sldId id="281" r:id="rId11"/>
    <p:sldId id="282" r:id="rId12"/>
    <p:sldId id="271" r:id="rId13"/>
    <p:sldId id="283" r:id="rId14"/>
    <p:sldId id="287" r:id="rId15"/>
    <p:sldId id="286" r:id="rId16"/>
    <p:sldId id="285" r:id="rId17"/>
    <p:sldId id="290" r:id="rId18"/>
    <p:sldId id="293" r:id="rId19"/>
    <p:sldId id="28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165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FDB-6F9F-44F0-956E-5D50F315A32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E079-7D32-47AD-9293-D2929271F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1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8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9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42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02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344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543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91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30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08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1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92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751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28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45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725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24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89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552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11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89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74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98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57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04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38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70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00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87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20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16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22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29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22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.jpeg"/><Relationship Id="rId3" Type="http://schemas.openxmlformats.org/officeDocument/2006/relationships/audio" Target="../media/media11.m4a"/><Relationship Id="rId7" Type="http://schemas.openxmlformats.org/officeDocument/2006/relationships/image" Target="../media/image44.jpg"/><Relationship Id="rId12" Type="http://schemas.openxmlformats.org/officeDocument/2006/relationships/image" Target="../media/image47.png"/><Relationship Id="rId17" Type="http://schemas.openxmlformats.org/officeDocument/2006/relationships/image" Target="../media/image3.png"/><Relationship Id="rId2" Type="http://schemas.microsoft.com/office/2007/relationships/media" Target="../media/media11.m4a"/><Relationship Id="rId16" Type="http://schemas.openxmlformats.org/officeDocument/2006/relationships/image" Target="../media/image32.png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media12.m4a"/><Relationship Id="rId7" Type="http://schemas.openxmlformats.org/officeDocument/2006/relationships/image" Target="../media/image44.jpg"/><Relationship Id="rId12" Type="http://schemas.openxmlformats.org/officeDocument/2006/relationships/image" Target="../media/image51.png"/><Relationship Id="rId17" Type="http://schemas.openxmlformats.org/officeDocument/2006/relationships/image" Target="../media/image5.jpeg"/><Relationship Id="rId2" Type="http://schemas.microsoft.com/office/2007/relationships/media" Target="../media/media12.m4a"/><Relationship Id="rId16" Type="http://schemas.openxmlformats.org/officeDocument/2006/relationships/image" Target="../media/image3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44.jpg"/><Relationship Id="rId12" Type="http://schemas.openxmlformats.org/officeDocument/2006/relationships/image" Target="../media/image32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png"/><Relationship Id="rId1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12.jpg"/><Relationship Id="rId12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Relationship Id="rId1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12.jpg"/><Relationship Id="rId12" Type="http://schemas.openxmlformats.org/officeDocument/2006/relationships/image" Target="../media/image32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Relationship Id="rId1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2.png"/><Relationship Id="rId3" Type="http://schemas.openxmlformats.org/officeDocument/2006/relationships/audio" Target="../media/media17.m4a"/><Relationship Id="rId7" Type="http://schemas.openxmlformats.org/officeDocument/2006/relationships/image" Target="../media/image12.jpg"/><Relationship Id="rId12" Type="http://schemas.openxmlformats.org/officeDocument/2006/relationships/image" Target="../media/image31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5.jpe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9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microsoft.com/office/2007/relationships/media" Target="../media/media19.mp3"/><Relationship Id="rId7" Type="http://schemas.openxmlformats.org/officeDocument/2006/relationships/image" Target="../media/image54.gif"/><Relationship Id="rId12" Type="http://schemas.openxmlformats.org/officeDocument/2006/relationships/image" Target="../media/image5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7.png"/><Relationship Id="rId4" Type="http://schemas.openxmlformats.org/officeDocument/2006/relationships/audio" Target="../media/media19.mp3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12" Type="http://schemas.openxmlformats.org/officeDocument/2006/relationships/image" Target="../media/image5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microsoft.com/office/2007/relationships/hdphoto" Target="../media/hdphoto4.wdp"/><Relationship Id="rId12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audio" Target="../media/media7.m4a"/><Relationship Id="rId7" Type="http://schemas.openxmlformats.org/officeDocument/2006/relationships/image" Target="../media/image22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7.m4a"/><Relationship Id="rId16" Type="http://schemas.openxmlformats.org/officeDocument/2006/relationships/image" Target="../media/image30.png"/><Relationship Id="rId20" Type="http://schemas.openxmlformats.org/officeDocument/2006/relationships/image" Target="../media/image5.jpe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microsoft.com/office/2007/relationships/hdphoto" Target="../media/hdphoto5.wdp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1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6.jpg"/><Relationship Id="rId12" Type="http://schemas.openxmlformats.org/officeDocument/2006/relationships/image" Target="../media/image36.png"/><Relationship Id="rId17" Type="http://schemas.openxmlformats.org/officeDocument/2006/relationships/image" Target="../media/image32.png"/><Relationship Id="rId2" Type="http://schemas.microsoft.com/office/2007/relationships/media" Target="../media/media8.m4a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audio" Target="../media/media9.m4a"/><Relationship Id="rId7" Type="http://schemas.openxmlformats.org/officeDocument/2006/relationships/image" Target="../media/image39.jpg"/><Relationship Id="rId12" Type="http://schemas.openxmlformats.org/officeDocument/2006/relationships/image" Target="../media/image42.png"/><Relationship Id="rId17" Type="http://schemas.openxmlformats.org/officeDocument/2006/relationships/image" Target="../media/image5.jpeg"/><Relationship Id="rId2" Type="http://schemas.microsoft.com/office/2007/relationships/media" Target="../media/media9.m4a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81001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2804318" y="59408"/>
            <a:ext cx="65833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UBND QUẬN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LONG BIÊN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  TRƯỜNG MẦM NON HOA </a:t>
            </a:r>
            <a:r>
              <a:rPr lang="en-US" altLang="en-US" sz="1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MỘC LAN</a:t>
            </a:r>
            <a:endParaRPr lang="en-US" altLang="en-US" sz="1400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916" y="955675"/>
            <a:ext cx="1380332" cy="137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7378" y="2705721"/>
            <a:ext cx="7793416" cy="126188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ÔN SẮP XẾP THEO QUY TẮC 2 </a:t>
            </a:r>
            <a:r>
              <a:rPr lang="en-US" sz="2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ĐỐI T</a:t>
            </a:r>
            <a:r>
              <a:rPr lang="vi-VN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Arial" pitchFamily="34" charset="0"/>
              </a:rPr>
              <a:t>ƯỢNG</a:t>
            </a:r>
            <a:endParaRPr lang="en-US" sz="2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BÉ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1695" y="2424218"/>
            <a:ext cx="42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VỰC: PHÁT TRIỂN NHẬN THỨC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7126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308">
        <p:circle/>
      </p:transition>
    </mc:Choice>
    <mc:Fallback xmlns="">
      <p:transition spd="slow" advTm="21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33272" y="29934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2: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nhất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277" y="7213600"/>
            <a:ext cx="609600" cy="6096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83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53">
        <p15:prstTrans prst="pageCurlDouble"/>
      </p:transition>
    </mc:Choice>
    <mc:Fallback xmlns="">
      <p:transition spd="slow" advTm="11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2779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3" b="92667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8" y="4588695"/>
            <a:ext cx="1171724" cy="703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34" y="4833692"/>
            <a:ext cx="1222375" cy="1163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3459" y="4588695"/>
            <a:ext cx="1219306" cy="116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6546" y="5357145"/>
            <a:ext cx="1219306" cy="1164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026" y="5656461"/>
            <a:ext cx="1170533" cy="701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026" y="4339877"/>
            <a:ext cx="1170533" cy="70110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93" y="383793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54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55" y="386747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986962" y="407196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23793" y="403399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38055" y="408627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70817" y="7240122"/>
            <a:ext cx="609600" cy="6096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217953"/>
      </p:ext>
    </p:extLst>
  </p:cSld>
  <p:clrMapOvr>
    <a:masterClrMapping/>
  </p:clrMapOvr>
  <p:transition spd="slow" advTm="501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1042 -0.2870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277 L 0.03503 -0.3379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0429 -0.231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28 -0.385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3704 L 0.09141 -0.397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1899 L 0.38086 -0.2905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2779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86" y="4901952"/>
            <a:ext cx="1075517" cy="1075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814" y="5363366"/>
            <a:ext cx="1089713" cy="950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660" y="5163271"/>
            <a:ext cx="1091279" cy="951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2377" y="4464591"/>
            <a:ext cx="1091279" cy="951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5362" y="4400669"/>
            <a:ext cx="1072989" cy="1079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352" y="5298826"/>
            <a:ext cx="1072989" cy="1079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838" y="5574786"/>
            <a:ext cx="1072989" cy="1079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744" y="4373148"/>
            <a:ext cx="1072989" cy="1079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0199" y="5586673"/>
            <a:ext cx="1072989" cy="107908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39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84980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01" y="38734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88908" y="40779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739" y="4039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40001" y="409221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8400" y="7240123"/>
            <a:ext cx="609600" cy="6096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991867"/>
      </p:ext>
    </p:extLst>
  </p:cSld>
  <p:clrMapOvr>
    <a:masterClrMapping/>
  </p:clrMapOvr>
  <p:transition spd="slow" advTm="501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3503 -0.3692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08529 -0.3092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1546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023 L -0.02253 -0.4111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578 -0.238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00556 L 0.04662 -0.2402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173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0741 L 0.22305 -0.3597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14662 -0.3289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3438 -0.2166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083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162 L 0.21263 -0.4129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3160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2-1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902" y="4490151"/>
            <a:ext cx="1091279" cy="951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482" y="5055954"/>
            <a:ext cx="1091279" cy="95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60" y="5415649"/>
            <a:ext cx="1091279" cy="951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7417" y="4261714"/>
            <a:ext cx="1499746" cy="835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493" y="5559857"/>
            <a:ext cx="1499746" cy="835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083" y="4435140"/>
            <a:ext cx="1499746" cy="835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132" y="5473566"/>
            <a:ext cx="1499746" cy="835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4646" y="4502742"/>
            <a:ext cx="1499746" cy="835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705" y="5704487"/>
            <a:ext cx="1499746" cy="83522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39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84980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01" y="38734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88908" y="40779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739" y="4039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40001" y="409221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91524" y="7208518"/>
            <a:ext cx="609600" cy="6096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178821"/>
      </p:ext>
    </p:extLst>
  </p:cSld>
  <p:clrMapOvr>
    <a:masterClrMapping/>
  </p:clrMapOvr>
  <p:transition spd="slow" advTm="480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8854 -0.26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1310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1705 -0.441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8256 -0.4076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783 L -0.04271 -0.2550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187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435 L 0.13672 -0.4104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39427 -0.2650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10156 -0.2233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118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3685 -0.4143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125 -0.3416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12642" y="23076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3: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minh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8402" y="7141029"/>
            <a:ext cx="609600" cy="60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5159"/>
      </p:ext>
    </p:extLst>
  </p:cSld>
  <p:clrMapOvr>
    <a:masterClrMapping/>
  </p:clrMapOvr>
  <p:transition spd="slow" advTm="173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" y="0"/>
            <a:ext cx="12192000" cy="6858000"/>
          </a:xfrm>
          <a:prstGeom prst="rect">
            <a:avLst/>
          </a:prstGeom>
        </p:spPr>
      </p:pic>
      <p:sp>
        <p:nvSpPr>
          <p:cNvPr id="13" name="Title 22"/>
          <p:cNvSpPr txBox="1">
            <a:spLocks noGrp="1"/>
          </p:cNvSpPr>
          <p:nvPr>
            <p:ph type="title"/>
          </p:nvPr>
        </p:nvSpPr>
        <p:spPr>
          <a:xfrm>
            <a:off x="1958975" y="209550"/>
            <a:ext cx="8229600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499" y="2426984"/>
            <a:ext cx="2017951" cy="176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775" y="2426985"/>
            <a:ext cx="2017951" cy="17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07" y="2243251"/>
            <a:ext cx="2017951" cy="176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527" y="2543401"/>
            <a:ext cx="1707028" cy="1700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6616" y="2487950"/>
            <a:ext cx="1707028" cy="1700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79" y="2543402"/>
            <a:ext cx="1707028" cy="1700931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599" y="428014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60" y="428608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61" y="43096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550768" y="451418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87599" y="447620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01861" y="452848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38844" y="7067550"/>
            <a:ext cx="609600" cy="60960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216815"/>
      </p:ext>
    </p:extLst>
  </p:cSld>
  <p:clrMapOvr>
    <a:masterClrMapping/>
  </p:clrMapOvr>
  <p:transition spd="slow" advTm="59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5703 0.04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6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15703 -0.00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96"/>
            <a:ext cx="12192000" cy="6894596"/>
          </a:xfrm>
          <a:prstGeom prst="rect">
            <a:avLst/>
          </a:prstGeom>
        </p:spPr>
      </p:pic>
      <p:sp>
        <p:nvSpPr>
          <p:cNvPr id="23" name="Title 22"/>
          <p:cNvSpPr txBox="1">
            <a:spLocks noGrp="1"/>
          </p:cNvSpPr>
          <p:nvPr>
            <p:ph type="title"/>
          </p:nvPr>
        </p:nvSpPr>
        <p:spPr>
          <a:xfrm>
            <a:off x="1959320" y="20964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31" y="2392590"/>
            <a:ext cx="1188823" cy="1036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508" y="2615014"/>
            <a:ext cx="1188823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201" y="2458933"/>
            <a:ext cx="1188823" cy="103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5747" y="2609261"/>
            <a:ext cx="1664352" cy="920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778" y="2643735"/>
            <a:ext cx="1664352" cy="920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5924" y="2778002"/>
            <a:ext cx="1664352" cy="92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1126" y="2471828"/>
            <a:ext cx="1664352" cy="920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732" y="2672931"/>
            <a:ext cx="1664352" cy="92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349" y="2508424"/>
            <a:ext cx="1664352" cy="920576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3" y="42456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54" y="425158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55" y="427519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798662" y="447968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35493" y="444170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749755" y="44939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1314" y="7326278"/>
            <a:ext cx="609600" cy="60960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153185"/>
      </p:ext>
    </p:extLst>
  </p:cSld>
  <p:clrMapOvr>
    <a:masterClrMapping/>
  </p:clrMapOvr>
  <p:transition spd="slow" advTm="612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599 0.009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48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599 0.0002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14" name="Title 22"/>
          <p:cNvSpPr txBox="1">
            <a:spLocks/>
          </p:cNvSpPr>
          <p:nvPr/>
        </p:nvSpPr>
        <p:spPr bwMode="auto">
          <a:xfrm>
            <a:off x="2111375" y="36195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nào sai vị 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86" y="2612113"/>
            <a:ext cx="1072989" cy="1079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005" y="2571957"/>
            <a:ext cx="1091279" cy="95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136" y="2668542"/>
            <a:ext cx="1091279" cy="95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469" y="2668542"/>
            <a:ext cx="1091279" cy="95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515" y="2668542"/>
            <a:ext cx="1072989" cy="1079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329" y="2648583"/>
            <a:ext cx="1072989" cy="10790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3875" y="2635971"/>
            <a:ext cx="1072989" cy="10790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601" y="2619184"/>
            <a:ext cx="1072989" cy="10790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214" y="2619184"/>
            <a:ext cx="1072989" cy="107908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3" y="42456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54" y="425158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55" y="427519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98662" y="447968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35493" y="444170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749755" y="44939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1389" y="7207215"/>
            <a:ext cx="609600" cy="60960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427363"/>
      </p:ext>
    </p:extLst>
  </p:cSld>
  <p:clrMapOvr>
    <a:masterClrMapping/>
  </p:clrMapOvr>
  <p:transition spd="med" advTm="648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8659 -0.0043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23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9623 -0.0064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2071506" y="1708857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7966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8724107" y="1000919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9364664" y="519114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9933783" y="42070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0608" y="1704984"/>
            <a:ext cx="609600" cy="609600"/>
          </a:xfrm>
          <a:prstGeom prst="rect">
            <a:avLst/>
          </a:prstGeom>
        </p:spPr>
      </p:pic>
      <p:pic>
        <p:nvPicPr>
          <p:cNvPr id="4" name="Nhạc k lời- Kiss The Ra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6544" y="4293096"/>
            <a:ext cx="609600" cy="6096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0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537">
        <p:circle/>
      </p:transition>
    </mc:Choice>
    <mc:Fallback xmlns="">
      <p:transition spd="slow" advTm="245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97"/>
                            </p:stCondLst>
                            <p:childTnLst>
                              <p:par>
                                <p:cTn id="1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46906" y="3080614"/>
            <a:ext cx="8229600" cy="22377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Ôn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xếp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quy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tắc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2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đối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t</a:t>
            </a:r>
            <a:r>
              <a:rPr lang="vi-VN" sz="3600" b="1" dirty="0">
                <a:solidFill>
                  <a:srgbClr val="FFFF00"/>
                </a:solidFill>
                <a:ea typeface="+mj-ea"/>
              </a:rPr>
              <a:t>ượng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9555" y="7373258"/>
            <a:ext cx="609600" cy="60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748">
        <p:split orient="vert"/>
      </p:transition>
    </mc:Choice>
    <mc:Fallback xmlns="">
      <p:transition spd="slow" advTm="15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" y="2162857"/>
            <a:ext cx="2017371" cy="17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529" y="2222054"/>
            <a:ext cx="2017951" cy="1761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428" y="2222053"/>
            <a:ext cx="2017951" cy="176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8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1" y="2393148"/>
            <a:ext cx="1706345" cy="1706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2398562"/>
            <a:ext cx="1707028" cy="1700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779" y="2398562"/>
            <a:ext cx="1707028" cy="1700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6188" y="168188"/>
            <a:ext cx="721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2071" y="7272112"/>
            <a:ext cx="609600" cy="6096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135">
        <p:circle/>
      </p:transition>
    </mc:Choice>
    <mc:Fallback xmlns="">
      <p:transition spd="slow" advTm="381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86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" y="2740233"/>
            <a:ext cx="1662851" cy="922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705" y="2560708"/>
            <a:ext cx="1186971" cy="1036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458" y="2947798"/>
            <a:ext cx="1664352" cy="920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625" y="2740233"/>
            <a:ext cx="1664352" cy="920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8176" y="2814428"/>
            <a:ext cx="1188823" cy="10364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3307" y="2705515"/>
            <a:ext cx="1188823" cy="10364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7426" y="2567366"/>
            <a:ext cx="1188823" cy="10364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5092" y="2831964"/>
            <a:ext cx="1188823" cy="1036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2031" y="2831964"/>
            <a:ext cx="1188823" cy="1036410"/>
          </a:xfrm>
          <a:prstGeom prst="rect">
            <a:avLst/>
          </a:prstGeom>
        </p:spPr>
      </p:pic>
      <p:sp>
        <p:nvSpPr>
          <p:cNvPr id="23" name="Title 22"/>
          <p:cNvSpPr txBox="1">
            <a:spLocks noGrp="1"/>
          </p:cNvSpPr>
          <p:nvPr>
            <p:ph type="title"/>
          </p:nvPr>
        </p:nvSpPr>
        <p:spPr>
          <a:xfrm>
            <a:off x="1959320" y="20964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90317" y="7154528"/>
            <a:ext cx="609600" cy="60960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930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164">
        <p15:prstTrans prst="peelOff"/>
      </p:transition>
    </mc:Choice>
    <mc:Fallback xmlns="">
      <p:transition spd="slow" advTm="37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5" b="99029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" y="2753336"/>
            <a:ext cx="1545741" cy="1030191"/>
          </a:xfrm>
          <a:prstGeom prst="rect">
            <a:avLst/>
          </a:prstGeom>
        </p:spPr>
      </p:pic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2062015" y="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900" y="2774355"/>
            <a:ext cx="1223464" cy="106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3657" y="2793308"/>
            <a:ext cx="1225402" cy="106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1360" y="2783317"/>
            <a:ext cx="1225402" cy="1066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9099" y="2793308"/>
            <a:ext cx="1548518" cy="1030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0212" y="2813416"/>
            <a:ext cx="1548518" cy="1030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1443" y="2770703"/>
            <a:ext cx="1548518" cy="10303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556" y="2783317"/>
            <a:ext cx="1548518" cy="1030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991" y="2813416"/>
            <a:ext cx="1548518" cy="1030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7286172"/>
            <a:ext cx="609600" cy="6096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66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937">
        <p15:prstTrans prst="drape"/>
      </p:transition>
    </mc:Choice>
    <mc:Fallback xmlns="">
      <p:transition spd="slow" advTm="33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28572" y="21298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mắt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4710" y="6966903"/>
            <a:ext cx="609600" cy="6096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340">
        <p:circle/>
      </p:transition>
    </mc:Choice>
    <mc:Fallback xmlns="">
      <p:transition spd="slow" advTm="133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" y="0"/>
            <a:ext cx="121916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6355" y="124177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03782"/>
            <a:ext cx="1873956" cy="1873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95" y="2478253"/>
            <a:ext cx="2047524" cy="1134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8805" y="2743784"/>
            <a:ext cx="2048434" cy="11339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3175" y="598008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6977" y="4460387"/>
            <a:ext cx="2061303" cy="203072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6246" y="2169762"/>
            <a:ext cx="1871634" cy="1871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6646" y="4619478"/>
            <a:ext cx="1871634" cy="18716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2332" y="4460387"/>
            <a:ext cx="2127135" cy="20795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737" y="2657860"/>
            <a:ext cx="2048434" cy="11339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2063" y="4933192"/>
            <a:ext cx="2048434" cy="11339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24231" y="5962523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009" y="411275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70" y="411868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71" y="414229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292178" y="434678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29009" y="430881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43271" y="436109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16909" y="2502833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12439" y="7433731"/>
            <a:ext cx="609600" cy="60960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880">
        <p:blinds dir="vert"/>
      </p:transition>
    </mc:Choice>
    <mc:Fallback xmlns="">
      <p:transition spd="slow" advTm="3488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53802 -0.3358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1" y="-1680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5" grpId="1"/>
      <p:bldP spid="16" grpId="0" animBg="1"/>
      <p:bldP spid="22" grpId="0"/>
      <p:bldP spid="35" grpId="0"/>
      <p:bldP spid="3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7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6711" y="1128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24" y="2061617"/>
            <a:ext cx="1391493" cy="1214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4289" y="2124336"/>
            <a:ext cx="1196228" cy="119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2597" y="2268064"/>
            <a:ext cx="1201016" cy="1188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245" y="2254147"/>
            <a:ext cx="1201016" cy="1188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210" y="2145396"/>
            <a:ext cx="1201016" cy="11888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9087" y="2217730"/>
            <a:ext cx="1390008" cy="1219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1315" y="2167794"/>
            <a:ext cx="1390008" cy="12193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663" y="516728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6950" y="520909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1797" y="4718756"/>
            <a:ext cx="3141270" cy="1484396"/>
          </a:xfrm>
          <a:prstGeom prst="ellipse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9081" y="4617876"/>
            <a:ext cx="3194581" cy="15424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9432" y="4847493"/>
            <a:ext cx="1390008" cy="12193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1222" y="4821786"/>
            <a:ext cx="1201016" cy="11888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0700" y="4794676"/>
            <a:ext cx="1201016" cy="1188823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11" y="382035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72" y="3826290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73" y="384989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0411180" y="40543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348011" y="401641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362273" y="406869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1896" y="2113597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08838" y="7090378"/>
            <a:ext cx="609600" cy="60960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6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7059">
        <p14:warp dir="in"/>
      </p:transition>
    </mc:Choice>
    <mc:Fallback xmlns="">
      <p:transition spd="slow" advTm="3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37044 -0.3685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595 -0.3645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824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21" grpId="0"/>
      <p:bldP spid="21" grpId="1"/>
      <p:bldP spid="25" grpId="0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6711" y="1128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31888"/>
            <a:ext cx="1499746" cy="835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5373" y="1831295"/>
            <a:ext cx="1188823" cy="10364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8011" y="1831295"/>
            <a:ext cx="1188823" cy="1036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4115" y="2032481"/>
            <a:ext cx="1499746" cy="8352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861" y="2032481"/>
            <a:ext cx="1499746" cy="835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453" y="2032481"/>
            <a:ext cx="1499746" cy="8352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0077" y="2032481"/>
            <a:ext cx="1499746" cy="8352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627" y="1931888"/>
            <a:ext cx="1499746" cy="8352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443" y="5308440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2756" y="5323635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1742" y="4684503"/>
            <a:ext cx="3194581" cy="15424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873" y="4698810"/>
            <a:ext cx="3194581" cy="15424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47" y="4942917"/>
            <a:ext cx="1499746" cy="8352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838" y="4978395"/>
            <a:ext cx="1499746" cy="835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9766" y="4918361"/>
            <a:ext cx="1188823" cy="10364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88134" y="1687780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11" y="382035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72" y="3826290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73" y="384989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0411180" y="40543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348011" y="401641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362273" y="406869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57234" y="7315200"/>
            <a:ext cx="609600" cy="609600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9554" y="1"/>
            <a:ext cx="1072445" cy="10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7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4739">
        <p14:prism/>
      </p:transition>
    </mc:Choice>
    <mc:Fallback xmlns="">
      <p:transition spd="slow" advTm="34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6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-2.59259E-6 L 0.00013 -0.4467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  <p:bldP spid="35" grpId="0"/>
      <p:bldP spid="3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.2|2.3|2.2|2.3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8|2.7|2.4|5.1|2.1|2.2|1.9|1.9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8.1|3.2|1|5.9|1.8|2|2.1|2.1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8.9|3.4|1.2|5.7|1.9|2|1.8|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.1|2.4|2|2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9|1.9|2.5|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3|5.6|8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|6|8.1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9|5.6|8.7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7.8|6.7|2.8|3.2|2.9|3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8.8|6.9|2.7|2.8|2.8|2.7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8.4|5.6|2.8|2.9|2.7|2.9|2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202</Words>
  <Application>Microsoft Office PowerPoint</Application>
  <PresentationFormat>Widescreen</PresentationFormat>
  <Paragraphs>63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2_Blank</vt:lpstr>
      <vt:lpstr>3_Blank</vt:lpstr>
      <vt:lpstr>PowerPoint Presentation</vt:lpstr>
      <vt:lpstr>PowerPoint Presentation</vt:lpstr>
      <vt:lpstr>PowerPoint Presentation</vt:lpstr>
      <vt:lpstr>Sắp xếp theo quy tắc 1-2</vt:lpstr>
      <vt:lpstr>Sắp xếp theo quy tắc 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nào sai vị trí</vt:lpstr>
      <vt:lpstr>Hình ảnh nào sai vị trí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Techsi.vn</cp:lastModifiedBy>
  <cp:revision>118</cp:revision>
  <dcterms:created xsi:type="dcterms:W3CDTF">2021-02-19T04:12:23Z</dcterms:created>
  <dcterms:modified xsi:type="dcterms:W3CDTF">2025-01-23T07:27:38Z</dcterms:modified>
</cp:coreProperties>
</file>