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0D109E-5E11-4947-8A6E-8A1364D6A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E064DD-1001-4277-BF37-4E0A70086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A73077-088E-4A6E-B471-C0663EDC1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5468E6-4D4E-45EA-81B0-8232187C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817BB9-3B8A-46CE-BC02-7D9DB7CA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5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A5796-BF60-4D39-907E-5E4F3B129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595C79-4A42-4358-B64D-E1E9BE868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1E1C80-F79F-4496-94D6-47AE069B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B6799-038F-4FCF-A3BD-775A2A3A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73B873-00F3-4676-AF81-8DBAAB6D7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85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27E9C9C-DE5C-42B1-8A5C-9A5265F4E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0BB0CE-4DA8-490F-AF44-2D1180FA9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A64754-5686-4229-A56A-149FCB36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30221D-6E10-4693-A8BE-BE1AE434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201707-CD66-4D70-B7E3-A8D63AA6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13FD6-49EB-4C53-8352-A6BF35DE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55C7CB-008B-4C73-970D-DA8193058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043136-7BAC-440A-B86F-34C071DE5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4E33D8-1328-4361-B73B-2C7E91CD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D3964F-B557-418A-B00B-F7C99FD7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8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683D-B6FD-422C-8C0D-C66EA72AB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79A0C7-0C55-4EDA-9C4F-A5F7129F1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7F61F4-757C-44D6-8626-3A2D5C94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9E215E-7138-401F-9A0E-82DBA6D7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3C1108-589E-4BFE-8B7D-9B27215E0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5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67087B-DF07-4D9A-AA11-CDA330565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46292C-F1CA-4D30-A647-B9CFEA8F7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9E1596-DD4D-4F92-96F7-28B33E0C7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C798D6-44E6-4B40-B334-0B2489D5E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CC4052-E97A-4D3C-B718-7214137A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2C7268-4B17-4763-9605-3754099D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0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EE73B6-67B4-4958-BB8A-2DE153E1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E7C1F8-2211-419D-9642-05D4C2D46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34C74D-2B14-49E5-8010-5FD2E22A7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E2BA758-051C-4B24-A095-1DBC1A045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ED349A-AE31-4CE1-AA5E-E65DAAF6D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28DBA32-A716-4F43-B24B-72E477D23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7D6972-7152-4CE5-A255-BA412156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65ED91F-DBC8-48A1-BB54-343BFA7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5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765313-8564-41F1-A50F-2AC5DFE2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AB7F85-20B5-415D-94E0-DD74E70F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10192A-9EDF-4369-B718-42DFBAF69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EE6704-4887-4EDB-8908-E6BC5655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8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0F799C-AB5E-4A9B-BC66-5B50CC310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477E79-AD43-4465-B5C3-67AC8175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10C8D-0983-479C-89DF-B034803F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59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F9D61A-2F5A-440F-A20D-7A9B7C583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F349AA-FBAA-41AC-860F-9E2C9B6A2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35A074-B934-4814-B05C-607468AF2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8E34F2-77D5-433F-BA80-8B92FF0DC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3B2396-3533-41E2-B4C6-4851DB235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9181C5-E695-492C-AA08-1FB369BC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7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CD37F6-BBDD-4629-9265-1D895DF6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93973D9-6716-4119-B2BE-0DC810CC0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F68F2D3-8727-4C5C-A643-A621E4797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A82588-1787-4E5F-83D2-8F76455FB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5B9E6B-F69C-4BAB-950B-6E830EDB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0A4D4C-E677-49D4-8245-B9348D97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5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CE51FA1-3742-4D7E-88F8-7F03DEB5D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5C4313-3C9E-414B-BCB1-969875F5A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1AB979-BDF8-4ECE-AEA1-53613E83D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F730-5B27-4838-AB10-97661CEC6D18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3C0004-7792-4F02-990E-9E7458916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955DB3-0E2B-435E-B494-A9F5FC4CD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46053-678F-4D77-89F5-E1DAF3F7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5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813B8C-E7B0-417C-B5C5-CC9405EE341A}"/>
              </a:ext>
            </a:extLst>
          </p:cNvPr>
          <p:cNvSpPr txBox="1"/>
          <p:nvPr/>
        </p:nvSpPr>
        <p:spPr>
          <a:xfrm>
            <a:off x="3349128" y="187287"/>
            <a:ext cx="6070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F8307C-026A-49FB-8C3B-20E8A02337B0}"/>
              </a:ext>
            </a:extLst>
          </p:cNvPr>
          <p:cNvSpPr txBox="1"/>
          <p:nvPr/>
        </p:nvSpPr>
        <p:spPr>
          <a:xfrm>
            <a:off x="1428520" y="2376836"/>
            <a:ext cx="9540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3EF0C1-DCC2-4C8F-9452-1309FADC2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61" y="1110080"/>
            <a:ext cx="863677" cy="8582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7144C6-821B-4E4F-A6D5-9D5BD23F2D0E}"/>
              </a:ext>
            </a:extLst>
          </p:cNvPr>
          <p:cNvSpPr txBox="1"/>
          <p:nvPr/>
        </p:nvSpPr>
        <p:spPr>
          <a:xfrm>
            <a:off x="2618343" y="3265639"/>
            <a:ext cx="8097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cái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Sitka Small" pitchFamily="2" charset="0"/>
              <a:ea typeface="Microsoft JhengHei Light" panose="020B0304030504040204" pitchFamily="34" charset="-12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“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itka Small" pitchFamily="2" charset="0"/>
                <a:ea typeface="Microsoft JhengHei Light" panose="020B0304030504040204" pitchFamily="34" charset="-120"/>
              </a:rPr>
              <a:t>b, d, đ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E056F9-FEC3-4F55-A14F-C47F093A883E}"/>
              </a:ext>
            </a:extLst>
          </p:cNvPr>
          <p:cNvSpPr txBox="1"/>
          <p:nvPr/>
        </p:nvSpPr>
        <p:spPr>
          <a:xfrm>
            <a:off x="4979624" y="6024382"/>
            <a:ext cx="529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7030A0"/>
                </a:solidFill>
                <a:latin typeface="#9Slide05 Amplify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3600" i="1" dirty="0">
                <a:solidFill>
                  <a:srgbClr val="7030A0"/>
                </a:solidFill>
                <a:latin typeface="#9Slide05 Amplif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#9Slide05 Amplif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i="1" dirty="0">
                <a:solidFill>
                  <a:srgbClr val="7030A0"/>
                </a:solidFill>
                <a:latin typeface="#9Slide05 Amplify" panose="02000000000000000000" pitchFamily="2" charset="0"/>
                <a:cs typeface="Times New Roman" panose="02020603050405020304" pitchFamily="18" charset="0"/>
              </a:rPr>
              <a:t>: 2024 - 2025</a:t>
            </a:r>
          </a:p>
        </p:txBody>
      </p:sp>
    </p:spTree>
    <p:extLst>
      <p:ext uri="{BB962C8B-B14F-4D97-AF65-F5344CB8AC3E}">
        <p14:creationId xmlns:p14="http://schemas.microsoft.com/office/powerpoint/2010/main" val="79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sign from chains&#10;&#10;Description automatically generated">
            <a:extLst>
              <a:ext uri="{FF2B5EF4-FFF2-40B4-BE49-F238E27FC236}">
                <a16:creationId xmlns:a16="http://schemas.microsoft.com/office/drawing/2014/main" xmlns="" id="{D53B19FB-8E2C-40F5-9077-31A3045BB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8" r="34427" b="5971"/>
          <a:stretch/>
        </p:blipFill>
        <p:spPr>
          <a:xfrm>
            <a:off x="3402376" y="-991519"/>
            <a:ext cx="5387248" cy="27047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86B2B67-202F-4D20-8585-97C11032569B}"/>
              </a:ext>
            </a:extLst>
          </p:cNvPr>
          <p:cNvSpPr/>
          <p:nvPr/>
        </p:nvSpPr>
        <p:spPr>
          <a:xfrm>
            <a:off x="4359925" y="683046"/>
            <a:ext cx="3902726" cy="6747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#9Slide03 Nokia" panose="02040603050506020204" pitchFamily="18" charset="0"/>
              </a:rPr>
              <a:t>MỤC ĐÍCH – YÊU CẦU</a:t>
            </a:r>
          </a:p>
        </p:txBody>
      </p:sp>
      <p:pic>
        <p:nvPicPr>
          <p:cNvPr id="7" name="Picture 6" descr="A rectangular frame with colorful beads and leaves&#10;&#10;Description automatically generated with medium confidence">
            <a:extLst>
              <a:ext uri="{FF2B5EF4-FFF2-40B4-BE49-F238E27FC236}">
                <a16:creationId xmlns:a16="http://schemas.microsoft.com/office/drawing/2014/main" xmlns="" id="{F69D2BBF-78AC-4B38-8494-9F3E5904E6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15936" b="12352"/>
          <a:stretch/>
        </p:blipFill>
        <p:spPr>
          <a:xfrm>
            <a:off x="-154236" y="1318782"/>
            <a:ext cx="4638101" cy="45251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ED4DA4-C707-4D5A-A0E4-3CC89C1A6313}"/>
              </a:ext>
            </a:extLst>
          </p:cNvPr>
          <p:cNvSpPr txBox="1"/>
          <p:nvPr/>
        </p:nvSpPr>
        <p:spPr>
          <a:xfrm>
            <a:off x="250634" y="1798735"/>
            <a:ext cx="3668617" cy="3565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70C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 ra các chữ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- đ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trong các từ trọn vẹn. Trẻ biết phát âm đúng, rõ âm của các chữ cái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- 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Trẻ biết thêm nhiều từ có chứa chữ cái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- đ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1" name="Picture 10" descr="A rectangular frame with colorful beads and leaves&#10;&#10;Description automatically generated with medium confidence">
            <a:extLst>
              <a:ext uri="{FF2B5EF4-FFF2-40B4-BE49-F238E27FC236}">
                <a16:creationId xmlns:a16="http://schemas.microsoft.com/office/drawing/2014/main" xmlns="" id="{B9691B90-BC19-4313-9DC6-A5FE3F6635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15936" b="12352"/>
          <a:stretch/>
        </p:blipFill>
        <p:spPr>
          <a:xfrm>
            <a:off x="3900889" y="1798735"/>
            <a:ext cx="4638101" cy="4525178"/>
          </a:xfrm>
          <a:prstGeom prst="rect">
            <a:avLst/>
          </a:prstGeom>
        </p:spPr>
      </p:pic>
      <p:pic>
        <p:nvPicPr>
          <p:cNvPr id="12" name="Picture 11" descr="A rectangular frame with colorful beads and leaves&#10;&#10;Description automatically generated with medium confidence">
            <a:extLst>
              <a:ext uri="{FF2B5EF4-FFF2-40B4-BE49-F238E27FC236}">
                <a16:creationId xmlns:a16="http://schemas.microsoft.com/office/drawing/2014/main" xmlns="" id="{EDEA9107-3675-4E50-934A-BFA6CF271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15936" b="12352"/>
          <a:stretch/>
        </p:blipFill>
        <p:spPr>
          <a:xfrm>
            <a:off x="7956014" y="1020437"/>
            <a:ext cx="4638101" cy="45251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D05CDF-28CD-4D21-8429-080268DAE25A}"/>
              </a:ext>
            </a:extLst>
          </p:cNvPr>
          <p:cNvSpPr txBox="1"/>
          <p:nvPr/>
        </p:nvSpPr>
        <p:spPr>
          <a:xfrm>
            <a:off x="4502227" y="2390110"/>
            <a:ext cx="30856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2000" b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</a:rPr>
              <a:t>Kỹ</a:t>
            </a:r>
            <a:r>
              <a:rPr lang="en-US" sz="2000" b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</a:rPr>
              <a:t>: </a:t>
            </a:r>
            <a:endParaRPr lang="en-US" sz="2000" dirty="0">
              <a:solidFill>
                <a:srgbClr val="0070C0"/>
              </a:solidFill>
              <a:effectLst/>
              <a:latin typeface="Segoe Print" panose="02000600000000000000" pitchFamily="2" charset="0"/>
              <a:ea typeface="Times New Roman" panose="02020603050405020304" pitchFamily="18" charset="0"/>
            </a:endParaRPr>
          </a:p>
          <a:p>
            <a:pPr marL="180340" indent="-180340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Rèn kỹ 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Rèn luyện kỹ năng phát âm đúng âm chữ cái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- 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vẹn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08DC0B-9130-4B04-8C2C-66D4C021E650}"/>
              </a:ext>
            </a:extLst>
          </p:cNvPr>
          <p:cNvSpPr txBox="1"/>
          <p:nvPr/>
        </p:nvSpPr>
        <p:spPr>
          <a:xfrm>
            <a:off x="8538990" y="2036818"/>
            <a:ext cx="32600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2000" b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70C0"/>
              </a:solidFill>
              <a:effectLst/>
              <a:latin typeface="Segoe Print" panose="02000600000000000000" pitchFamily="2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82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368D47-BF8D-4BFC-83A3-CBBDB6B454AB}"/>
              </a:ext>
            </a:extLst>
          </p:cNvPr>
          <p:cNvSpPr txBox="1"/>
          <p:nvPr/>
        </p:nvSpPr>
        <p:spPr>
          <a:xfrm>
            <a:off x="2112483" y="867444"/>
            <a:ext cx="609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Nokia" panose="02040603050506020204" pitchFamily="18" charset="0"/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4B1466-35C5-46C3-8A9D-5292B68168B1}"/>
              </a:ext>
            </a:extLst>
          </p:cNvPr>
          <p:cNvSpPr txBox="1"/>
          <p:nvPr/>
        </p:nvSpPr>
        <p:spPr>
          <a:xfrm>
            <a:off x="531080" y="1302877"/>
            <a:ext cx="11367549" cy="5068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800" b="1" i="1" dirty="0">
                <a:solidFill>
                  <a:srgbClr val="0070C0"/>
                </a:solidFill>
                <a:effectLst/>
                <a:latin typeface="Eras Demi ITC" panose="020B0805030504020804" pitchFamily="34" charset="0"/>
                <a:ea typeface="STXingkai" panose="020B0503020204020204" pitchFamily="2" charset="-122"/>
                <a:cs typeface="Times New Roman" panose="02020603050405020304" pitchFamily="18" charset="0"/>
              </a:rPr>
              <a:t>* Đồ dùng của cô:   </a:t>
            </a:r>
            <a:endParaRPr lang="en-US" sz="1800" dirty="0">
              <a:solidFill>
                <a:srgbClr val="0070C0"/>
              </a:solidFill>
              <a:effectLst/>
              <a:latin typeface="Eras Demi ITC" panose="020B0805030504020804" pitchFamily="34" charset="0"/>
              <a:ea typeface="STXingkai" panose="020B0503020204020204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Bài đồng dao: “Đi cầu đi quán”, “Dung dăng dung dẻ”. Nhạc không lời, nhạc bài hát: “ Walking Walking...”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Phong thư bí mật, thẻ chữ cái cỡ lớn.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857250">
              <a:lnSpc>
                <a:spcPct val="150000"/>
              </a:lnSpc>
              <a:spcAft>
                <a:spcPts val="800"/>
              </a:spcAft>
            </a:pPr>
            <a:r>
              <a:rPr lang="pt-BR" sz="1800" b="1" i="1" dirty="0">
                <a:solidFill>
                  <a:srgbClr val="0070C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Đồ dùng của trẻ:</a:t>
            </a:r>
            <a:r>
              <a:rPr lang="pt-BR" sz="1800" dirty="0">
                <a:solidFill>
                  <a:srgbClr val="0070C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sz="1800" dirty="0">
              <a:solidFill>
                <a:srgbClr val="0070C0"/>
              </a:solidFill>
              <a:effectLst/>
              <a:latin typeface="Eras Demi ITC" panose="020B08050305040208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857250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Bộ thẻ các kiểu chữ cái. Bộ tranh, đồ dùng, đồ chơi có gắn thẻ từ chứa chữ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- đ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Bài tập ôn luyện lồng ghép kỹ năng thực hành cuộc sống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Gắp quả bông xếp thành chữ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– đ.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nặn, hộp cát, sỏi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 chân chữ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- 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thẻ từ và nối vào đúng nhóm từ chứa chữ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- đ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Tranh có từ, kẹp chữ. (Tìm và kẹp vào từ có chứa chữ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- đ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Tìm, gạch chân và đếm chữ cái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- 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bài thơ, trong bài báo.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85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speech bubble&#10;&#10;Description automatically generated">
            <a:extLst>
              <a:ext uri="{FF2B5EF4-FFF2-40B4-BE49-F238E27FC236}">
                <a16:creationId xmlns:a16="http://schemas.microsoft.com/office/drawing/2014/main" xmlns="" id="{8AD5F336-6D8D-4822-A453-E2D3C38B5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4008" b="10598"/>
          <a:stretch/>
        </p:blipFill>
        <p:spPr>
          <a:xfrm>
            <a:off x="2776250" y="-196754"/>
            <a:ext cx="6312665" cy="2212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903AD40-F9DA-4719-A8A6-F7A229B98111}"/>
              </a:ext>
            </a:extLst>
          </p:cNvPr>
          <p:cNvSpPr txBox="1"/>
          <p:nvPr/>
        </p:nvSpPr>
        <p:spPr>
          <a:xfrm>
            <a:off x="2985569" y="648057"/>
            <a:ext cx="609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#9Slide03 Nokia" panose="02040603050506020204" pitchFamily="18" charset="0"/>
              </a:rPr>
              <a:t>Ổn</a:t>
            </a:r>
            <a:r>
              <a:rPr lang="en-US" sz="2800" dirty="0">
                <a:solidFill>
                  <a:srgbClr val="FF0000"/>
                </a:solidFill>
                <a:latin typeface="#9Slide03 Nokia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Nokia" panose="020406030505060202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#9Slide03 Nokia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Nokia" panose="02040603050506020204" pitchFamily="18" charset="0"/>
              </a:rPr>
              <a:t>tổ</a:t>
            </a:r>
            <a:r>
              <a:rPr lang="en-US" sz="2800" dirty="0">
                <a:solidFill>
                  <a:srgbClr val="FF0000"/>
                </a:solidFill>
                <a:latin typeface="#9Slide03 Nokia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Nokia" panose="02040603050506020204" pitchFamily="18" charset="0"/>
              </a:rPr>
              <a:t>chức</a:t>
            </a:r>
            <a:endParaRPr lang="en-US" sz="2800" dirty="0">
              <a:solidFill>
                <a:srgbClr val="FF0000"/>
              </a:solidFill>
              <a:latin typeface="#9Slide03 Nokia" panose="02040603050506020204" pitchFamily="18" charset="0"/>
            </a:endParaRPr>
          </a:p>
        </p:txBody>
      </p:sp>
      <p:pic>
        <p:nvPicPr>
          <p:cNvPr id="11" name="Picture 10" descr="A pink sign with a white board&#10;&#10;Description automatically generated">
            <a:extLst>
              <a:ext uri="{FF2B5EF4-FFF2-40B4-BE49-F238E27FC236}">
                <a16:creationId xmlns:a16="http://schemas.microsoft.com/office/drawing/2014/main" xmlns="" id="{EE3CC7B2-0DA9-4102-BD5C-07FE9111F1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r="26961"/>
          <a:stretch/>
        </p:blipFill>
        <p:spPr>
          <a:xfrm>
            <a:off x="2985569" y="1696597"/>
            <a:ext cx="7524523" cy="55013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0B31BFA-F106-4A6B-8FC5-81AFB144FF34}"/>
              </a:ext>
            </a:extLst>
          </p:cNvPr>
          <p:cNvSpPr txBox="1"/>
          <p:nvPr/>
        </p:nvSpPr>
        <p:spPr>
          <a:xfrm>
            <a:off x="4169883" y="3234452"/>
            <a:ext cx="6097836" cy="121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0070C0"/>
              </a:solidFill>
              <a:effectLst/>
              <a:latin typeface="Sitka Small" pitchFamily="2" charset="0"/>
              <a:ea typeface="Microsoft JhengHei Light" panose="020B03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báu</a:t>
            </a:r>
            <a:r>
              <a:rPr lang="en-US" sz="3200" b="1" dirty="0">
                <a:solidFill>
                  <a:srgbClr val="0070C0"/>
                </a:solidFill>
                <a:effectLst/>
                <a:latin typeface="Sitka Small" pitchFamily="2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0070C0"/>
              </a:solidFill>
              <a:effectLst/>
              <a:latin typeface="Sitka Small" pitchFamily="2" charset="0"/>
              <a:ea typeface="Microsoft JhengHei Light" panose="020B03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4" name="Walking Walking - featuring Noodle &amp; Pals - Super Simple Songs">
            <a:hlinkClick r:id="" action="ppaction://media"/>
            <a:extLst>
              <a:ext uri="{FF2B5EF4-FFF2-40B4-BE49-F238E27FC236}">
                <a16:creationId xmlns:a16="http://schemas.microsoft.com/office/drawing/2014/main" xmlns="" id="{2E4CF7AA-6BFA-4535-98ED-89ECF25D5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253" y="2111683"/>
            <a:ext cx="3682918" cy="20700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83405" y="464978"/>
            <a:ext cx="2958858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chơi :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Cả lớp đi </a:t>
            </a:r>
            <a: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vận động bài hát “Walking, Walking..”. Khi nhạc dừng trẻ tìm và chọn 1 chữ cái mình biết giơ lên và đọc to.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673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536598-C07B-4DDC-B4FC-A79979B5BA27}"/>
              </a:ext>
            </a:extLst>
          </p:cNvPr>
          <p:cNvSpPr txBox="1"/>
          <p:nvPr/>
        </p:nvSpPr>
        <p:spPr>
          <a:xfrm>
            <a:off x="2192356" y="903383"/>
            <a:ext cx="8897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: </a:t>
            </a:r>
            <a:endParaRPr lang="en-US" sz="32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4" name="Picture 3" descr="A white sign on a stick&#10;&#10;Description automatically generated">
            <a:extLst>
              <a:ext uri="{FF2B5EF4-FFF2-40B4-BE49-F238E27FC236}">
                <a16:creationId xmlns:a16="http://schemas.microsoft.com/office/drawing/2014/main" xmlns="" id="{9C78C213-5067-4337-B514-B5A09EC26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 r="26613"/>
          <a:stretch/>
        </p:blipFill>
        <p:spPr>
          <a:xfrm>
            <a:off x="2192356" y="1195770"/>
            <a:ext cx="5313758" cy="3076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C51CBD-3BDC-4537-A6A1-C9D22CD8F941}"/>
              </a:ext>
            </a:extLst>
          </p:cNvPr>
          <p:cNvSpPr txBox="1"/>
          <p:nvPr/>
        </p:nvSpPr>
        <p:spPr>
          <a:xfrm>
            <a:off x="2727951" y="2138032"/>
            <a:ext cx="6097836" cy="416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i="1" dirty="0" err="1"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TC </a:t>
            </a:r>
            <a:r>
              <a:rPr lang="en-US" sz="2000" b="1" i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b="1" i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000" b="1" i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b="1" i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2000" b="1" i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000" b="1" i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en-US" sz="2000" dirty="0">
              <a:solidFill>
                <a:srgbClr val="0070C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869" y="3351866"/>
            <a:ext cx="4417428" cy="177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 1: Phong thư hở một </a:t>
            </a:r>
            <a: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 - 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 tưởng tượng và </a:t>
            </a:r>
            <a: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 2: Một trẻ lên xem chữ  và miêu tả chữ đó - cả lớp đoán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 3: Cô lật chữ nhanh - trẻ </a:t>
            </a:r>
            <a: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7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13C25D-C2D7-4A6D-9573-4C41D9D7D9C0}"/>
              </a:ext>
            </a:extLst>
          </p:cNvPr>
          <p:cNvSpPr txBox="1"/>
          <p:nvPr/>
        </p:nvSpPr>
        <p:spPr>
          <a:xfrm>
            <a:off x="3404211" y="0"/>
            <a:ext cx="710863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Trò chơi</a:t>
            </a:r>
          </a:p>
          <a:p>
            <a:pPr algn="ctr"/>
            <a:r>
              <a:rPr lang="pt-BR" sz="4400" b="1" dirty="0"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pt-BR" sz="4400" b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“Chữ cái hình người”</a:t>
            </a:r>
            <a:endParaRPr lang="en-US" sz="4400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4817D2-FE26-40D3-95FA-4582288C01C3}"/>
              </a:ext>
            </a:extLst>
          </p:cNvPr>
          <p:cNvSpPr txBox="1"/>
          <p:nvPr/>
        </p:nvSpPr>
        <p:spPr>
          <a:xfrm>
            <a:off x="3833870" y="2167560"/>
            <a:ext cx="6775372" cy="3954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Cách chơi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cả lớp đi vòng tròn, đọc đồng dao và làm động tác minh họa </a:t>
            </a:r>
            <a:r>
              <a:rPr lang="pt-BR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hiệu lệnh xếp chữ gì thì cả lớp chia 2 nhóm tưởng tượng </a:t>
            </a:r>
            <a:r>
              <a:rPr lang="pt-BR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 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chữ cái đó. (Cô giáo trợ giảng chụp ảnh trẻ xếp chữ)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indent="-57150">
              <a:lnSpc>
                <a:spcPct val="107000"/>
              </a:lnSpc>
              <a:spcAft>
                <a:spcPts val="800"/>
              </a:spcAft>
            </a:pPr>
            <a:r>
              <a:rPr lang="pt-BR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(Trẻ 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 2 lần - Trẻ đọc các bài đồng dao sau mỗi lần </a:t>
            </a:r>
            <a:r>
              <a:rPr lang="fr-FR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pt-BR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 chiếu ảnh vừa chụp cho cả lớp xem 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DUNG DĂNG DUNG DẺ - BÉ TẬP ĐÁNH VẦN 2023 AI - BÀI LUYỆN Đ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332" y="2977374"/>
            <a:ext cx="1597110" cy="897673"/>
          </a:xfrm>
          <a:prstGeom prst="rect">
            <a:avLst/>
          </a:prstGeom>
        </p:spPr>
      </p:pic>
      <p:pic>
        <p:nvPicPr>
          <p:cNvPr id="4" name="Đi Cầu Đi Quán - Đồng Dao Cho Bé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6298" y="4527394"/>
            <a:ext cx="1339191" cy="7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6C678C-3BFC-4A28-9266-B9BFE5C98B36}"/>
              </a:ext>
            </a:extLst>
          </p:cNvPr>
          <p:cNvSpPr txBox="1"/>
          <p:nvPr/>
        </p:nvSpPr>
        <p:spPr>
          <a:xfrm>
            <a:off x="2817563" y="636090"/>
            <a:ext cx="82543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1" dirty="0"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Trò chơi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i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"</a:t>
            </a:r>
            <a:r>
              <a:rPr lang="en-US" sz="4000" b="1" i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Chữ</a:t>
            </a:r>
            <a:r>
              <a:rPr lang="en-US" sz="4000" b="1" i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cái</a:t>
            </a:r>
            <a:r>
              <a:rPr lang="en-US" sz="4000" b="1" i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trốn</a:t>
            </a:r>
            <a:r>
              <a:rPr lang="en-US" sz="4000" b="1" i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 ở </a:t>
            </a:r>
            <a:r>
              <a:rPr lang="en-US" sz="4000" b="1" i="1" dirty="0" err="1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đâu</a:t>
            </a:r>
            <a:r>
              <a:rPr lang="en-US" sz="4000" b="1" i="1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?"</a:t>
            </a:r>
            <a:r>
              <a:rPr lang="pt-BR" sz="4000" dirty="0">
                <a:solidFill>
                  <a:srgbClr val="0070C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 </a:t>
            </a:r>
            <a:endParaRPr lang="en-US" sz="4000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5F3123-0E85-48A1-8C45-425321457A2D}"/>
              </a:ext>
            </a:extLst>
          </p:cNvPr>
          <p:cNvSpPr txBox="1"/>
          <p:nvPr/>
        </p:nvSpPr>
        <p:spPr>
          <a:xfrm>
            <a:off x="2916715" y="1540773"/>
            <a:ext cx="8650995" cy="374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fr-FR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fr-FR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fr-FR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fr-FR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tra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fr-FR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32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5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8AECB7-9B58-4C7A-9B80-4B06DFC1AE55}"/>
              </a:ext>
            </a:extLst>
          </p:cNvPr>
          <p:cNvSpPr txBox="1"/>
          <p:nvPr/>
        </p:nvSpPr>
        <p:spPr>
          <a:xfrm>
            <a:off x="537071" y="145052"/>
            <a:ext cx="117908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Lồng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ghép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kỹ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năng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thực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hành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cuộc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sống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và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phát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triển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các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giác</a:t>
            </a:r>
            <a:r>
              <a:rPr lang="fr-FR" sz="36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quan</a:t>
            </a:r>
            <a:endParaRPr lang="en-US" sz="36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56F2D2-27E8-4807-87F5-064861513733}"/>
              </a:ext>
            </a:extLst>
          </p:cNvPr>
          <p:cNvSpPr txBox="1"/>
          <p:nvPr/>
        </p:nvSpPr>
        <p:spPr>
          <a:xfrm>
            <a:off x="1473504" y="1244115"/>
            <a:ext cx="9917935" cy="303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xóa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- đ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fr-FR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– d - đ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– d - đ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– d – đ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736CFF-C8DB-4E8B-9C27-770AA15D9A47}"/>
              </a:ext>
            </a:extLst>
          </p:cNvPr>
          <p:cNvSpPr txBox="1"/>
          <p:nvPr/>
        </p:nvSpPr>
        <p:spPr>
          <a:xfrm>
            <a:off x="1839816" y="2324559"/>
            <a:ext cx="9232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#9Slide03 Nokia" panose="02040603050506020204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#9Slide03 Nokia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Nokia" panose="02040603050506020204" pitchFamily="18" charset="0"/>
              </a:rPr>
              <a:t>thúc</a:t>
            </a:r>
            <a:r>
              <a:rPr lang="en-US" sz="4800" dirty="0">
                <a:solidFill>
                  <a:srgbClr val="FF0000"/>
                </a:solidFill>
                <a:latin typeface="#9Slide03 Nokia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Nokia" panose="0204060305050602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#9Slide03 Nokia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Nokia" panose="02040603050506020204" pitchFamily="18" charset="0"/>
              </a:rPr>
              <a:t>học</a:t>
            </a:r>
            <a:endParaRPr lang="en-US" sz="4800" dirty="0">
              <a:solidFill>
                <a:srgbClr val="FF0000"/>
              </a:solidFill>
              <a:latin typeface="#9Slide03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36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771</Words>
  <Application>Microsoft Office PowerPoint</Application>
  <PresentationFormat>Widescreen</PresentationFormat>
  <Paragraphs>49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Microsoft JhengHei Light</vt:lpstr>
      <vt:lpstr>#9Slide03 Nokia</vt:lpstr>
      <vt:lpstr>#9Slide05 Amplify</vt:lpstr>
      <vt:lpstr>Arial</vt:lpstr>
      <vt:lpstr>Calibri</vt:lpstr>
      <vt:lpstr>Calibri Light</vt:lpstr>
      <vt:lpstr>Comic Sans MS</vt:lpstr>
      <vt:lpstr>Eras Demi ITC</vt:lpstr>
      <vt:lpstr>Lucida Calligraphy</vt:lpstr>
      <vt:lpstr>Segoe Print</vt:lpstr>
      <vt:lpstr>Sitka Small</vt:lpstr>
      <vt:lpstr>STXingkai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Nguyen Thi</dc:creator>
  <cp:lastModifiedBy>Techsi.vn</cp:lastModifiedBy>
  <cp:revision>15</cp:revision>
  <dcterms:created xsi:type="dcterms:W3CDTF">2024-12-22T22:48:42Z</dcterms:created>
  <dcterms:modified xsi:type="dcterms:W3CDTF">2025-01-20T08:37:17Z</dcterms:modified>
</cp:coreProperties>
</file>