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0" r:id="rId6"/>
    <p:sldId id="258" r:id="rId7"/>
    <p:sldId id="262" r:id="rId8"/>
    <p:sldId id="259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499" y="381000"/>
            <a:ext cx="6477000" cy="91757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TRƯỜNG MẦM NON </a:t>
            </a:r>
            <a:r>
              <a:rPr lang="en-US" sz="2800" b="1" dirty="0" smtClean="0">
                <a:solidFill>
                  <a:srgbClr val="FF0000"/>
                </a:solidFill>
              </a:rPr>
              <a:t>HOA MỘC LAN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1707266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KHÁM PHÁ XÃ HỘI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76400" y="3429000"/>
            <a:ext cx="5486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5-6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4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330" y="3733800"/>
            <a:ext cx="3424330" cy="228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646500"/>
            <a:ext cx="2667000" cy="266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75018"/>
            <a:ext cx="2649133" cy="261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55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30879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Mâm</a:t>
            </a:r>
            <a:r>
              <a:rPr lang="en-US" sz="2800" dirty="0" smtClean="0"/>
              <a:t> </a:t>
            </a:r>
            <a:r>
              <a:rPr lang="en-US" sz="2800" dirty="0" err="1" smtClean="0"/>
              <a:t>cỗ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mâm</a:t>
            </a:r>
            <a:r>
              <a:rPr lang="en-US" sz="2800" dirty="0" smtClean="0"/>
              <a:t> </a:t>
            </a:r>
            <a:r>
              <a:rPr lang="en-US" sz="2800" dirty="0" err="1" smtClean="0"/>
              <a:t>cô</a:t>
            </a:r>
            <a:r>
              <a:rPr lang="en-US" sz="2800" dirty="0" smtClean="0"/>
              <a:t> </a:t>
            </a:r>
            <a:r>
              <a:rPr lang="en-US" sz="2800" dirty="0" err="1" smtClean="0"/>
              <a:t>ngày</a:t>
            </a:r>
            <a:r>
              <a:rPr lang="en-US" sz="2800" dirty="0" smtClean="0"/>
              <a:t> </a:t>
            </a:r>
            <a:r>
              <a:rPr lang="en-US" sz="2800" dirty="0" err="1" smtClean="0"/>
              <a:t>Tết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Đán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733800"/>
            <a:ext cx="3457575" cy="23050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028" y="1399922"/>
            <a:ext cx="3083631" cy="204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3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56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81000"/>
            <a:ext cx="4038600" cy="11430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Bé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gì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chuẩn</a:t>
            </a:r>
            <a:r>
              <a:rPr lang="en-US" sz="2400" dirty="0" smtClean="0"/>
              <a:t> </a:t>
            </a:r>
            <a:r>
              <a:rPr lang="en-US" sz="2400" dirty="0" err="1" smtClean="0"/>
              <a:t>bị</a:t>
            </a:r>
            <a:r>
              <a:rPr lang="en-US" sz="2400" dirty="0" smtClean="0"/>
              <a:t> </a:t>
            </a:r>
            <a:r>
              <a:rPr lang="en-US" sz="2400" dirty="0" err="1" smtClean="0"/>
              <a:t>đón</a:t>
            </a:r>
            <a:r>
              <a:rPr lang="en-US" sz="2400" dirty="0" smtClean="0"/>
              <a:t> </a:t>
            </a:r>
            <a:r>
              <a:rPr lang="en-US" sz="2400" dirty="0" err="1" smtClean="0"/>
              <a:t>Tết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05045"/>
            <a:ext cx="6172200" cy="463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" y="12538"/>
            <a:ext cx="9130496" cy="685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4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9460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27252"/>
            <a:ext cx="6858000" cy="478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91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00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6827984" cy="511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55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48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073" y="626962"/>
            <a:ext cx="8229600" cy="579438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Bé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đúng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ảnh</a:t>
            </a:r>
            <a:r>
              <a:rPr lang="en-US" sz="2000" dirty="0" smtClean="0"/>
              <a:t> </a:t>
            </a:r>
            <a:r>
              <a:rPr lang="en-US" sz="2000" dirty="0" err="1" smtClean="0"/>
              <a:t>chuẩn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đón</a:t>
            </a:r>
            <a:r>
              <a:rPr lang="en-US" sz="2000" dirty="0" smtClean="0"/>
              <a:t> </a:t>
            </a:r>
            <a:r>
              <a:rPr lang="en-US" sz="2000" dirty="0" err="1" smtClean="0"/>
              <a:t>tết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Đán</a:t>
            </a:r>
            <a:r>
              <a:rPr lang="en-US" sz="2000" dirty="0" smtClean="0"/>
              <a:t> </a:t>
            </a:r>
            <a:r>
              <a:rPr lang="en-US" sz="2000" dirty="0" err="1" smtClean="0"/>
              <a:t>nhé</a:t>
            </a:r>
            <a:r>
              <a:rPr lang="en-US" sz="2000" dirty="0" smtClean="0"/>
              <a:t>!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678" y="1739943"/>
            <a:ext cx="2286000" cy="2707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1907"/>
            <a:ext cx="2367000" cy="27633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739943"/>
            <a:ext cx="2514600" cy="268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20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59</Words>
  <Application>Microsoft Office PowerPoint</Application>
  <PresentationFormat>On-screen Show (4:3)</PresentationFormat>
  <Paragraphs>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TRƯỜNG MẦM NON HOA MỘC LAN</vt:lpstr>
      <vt:lpstr>Bé làm gì để chuẩn bị đón Tết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Bé hãy chọn đúng những hình ảnh chuẩn bị đón tết Nguyên Đán nhé!</vt:lpstr>
      <vt:lpstr>PowerPoint Presentation</vt:lpstr>
      <vt:lpstr>Mâm cỗ nào là mâm cô ngày Tết Nguyên Đán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HOA SỮA</dc:title>
  <dc:creator>Welcome</dc:creator>
  <cp:lastModifiedBy>Techsi.vn</cp:lastModifiedBy>
  <cp:revision>6</cp:revision>
  <dcterms:created xsi:type="dcterms:W3CDTF">2006-08-16T00:00:00Z</dcterms:created>
  <dcterms:modified xsi:type="dcterms:W3CDTF">2025-01-20T08:22:50Z</dcterms:modified>
</cp:coreProperties>
</file>