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Muli" panose="020B0604020202020204" charset="-93"/>
      <p:regular r:id="rId8"/>
    </p:embeddedFont>
    <p:embeddedFont>
      <p:font typeface="Checkin" panose="020B0604020202020204" charset="0"/>
      <p:regular r:id="rId9"/>
    </p:embeddedFont>
    <p:embeddedFont>
      <p:font typeface="Buffalo" panose="020B0604020202020204" charset="0"/>
      <p:regular r:id="rId10"/>
    </p:embeddedFont>
    <p:embeddedFont>
      <p:font typeface="Muli Bold" panose="020B0604020202020204" charset="-93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Baloo" panose="020B0604020202020204" charset="-93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60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1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2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8.svg"/><Relationship Id="rId18" Type="http://schemas.openxmlformats.org/officeDocument/2006/relationships/image" Target="../media/image25.png"/><Relationship Id="rId3" Type="http://schemas.openxmlformats.org/officeDocument/2006/relationships/image" Target="../media/image28.svg"/><Relationship Id="rId21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22.png"/><Relationship Id="rId17" Type="http://schemas.openxmlformats.org/officeDocument/2006/relationships/image" Target="../media/image42.sv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34.svg"/><Relationship Id="rId14" Type="http://schemas.openxmlformats.org/officeDocument/2006/relationships/image" Target="../media/image23.png"/><Relationship Id="rId22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6.sv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6.sv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sv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B8F1">
                <a:alpha val="1882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3680021" y="4153535"/>
            <a:ext cx="24016801" cy="11877400"/>
          </a:xfrm>
          <a:custGeom>
            <a:avLst/>
            <a:gdLst/>
            <a:ahLst/>
            <a:cxnLst/>
            <a:rect l="l" t="t" r="r" b="b"/>
            <a:pathLst>
              <a:path w="24016801" h="11877400">
                <a:moveTo>
                  <a:pt x="0" y="0"/>
                </a:moveTo>
                <a:lnTo>
                  <a:pt x="24016801" y="0"/>
                </a:lnTo>
                <a:lnTo>
                  <a:pt x="24016801" y="11877400"/>
                </a:lnTo>
                <a:lnTo>
                  <a:pt x="0" y="1187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71735">
            <a:off x="14447926" y="4385168"/>
            <a:ext cx="2937846" cy="3324295"/>
          </a:xfrm>
          <a:custGeom>
            <a:avLst/>
            <a:gdLst/>
            <a:ahLst/>
            <a:cxnLst/>
            <a:rect l="l" t="t" r="r" b="b"/>
            <a:pathLst>
              <a:path w="2937846" h="3324295">
                <a:moveTo>
                  <a:pt x="0" y="0"/>
                </a:moveTo>
                <a:lnTo>
                  <a:pt x="2937846" y="0"/>
                </a:lnTo>
                <a:lnTo>
                  <a:pt x="2937846" y="3324296"/>
                </a:lnTo>
                <a:lnTo>
                  <a:pt x="0" y="3324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6079" y="3565106"/>
            <a:ext cx="4845582" cy="5529909"/>
          </a:xfrm>
          <a:custGeom>
            <a:avLst/>
            <a:gdLst/>
            <a:ahLst/>
            <a:cxnLst/>
            <a:rect l="l" t="t" r="r" b="b"/>
            <a:pathLst>
              <a:path w="4845582" h="5529909">
                <a:moveTo>
                  <a:pt x="0" y="0"/>
                </a:moveTo>
                <a:lnTo>
                  <a:pt x="4845582" y="0"/>
                </a:lnTo>
                <a:lnTo>
                  <a:pt x="4845582" y="5529908"/>
                </a:lnTo>
                <a:lnTo>
                  <a:pt x="0" y="55299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335782">
            <a:off x="15547996" y="2399380"/>
            <a:ext cx="2042879" cy="1971379"/>
          </a:xfrm>
          <a:custGeom>
            <a:avLst/>
            <a:gdLst/>
            <a:ahLst/>
            <a:cxnLst/>
            <a:rect l="l" t="t" r="r" b="b"/>
            <a:pathLst>
              <a:path w="2042879" h="1971379">
                <a:moveTo>
                  <a:pt x="0" y="0"/>
                </a:moveTo>
                <a:lnTo>
                  <a:pt x="2042879" y="0"/>
                </a:lnTo>
                <a:lnTo>
                  <a:pt x="2042879" y="1971379"/>
                </a:lnTo>
                <a:lnTo>
                  <a:pt x="0" y="1971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29879" y="6930312"/>
            <a:ext cx="2298500" cy="1769845"/>
          </a:xfrm>
          <a:custGeom>
            <a:avLst/>
            <a:gdLst/>
            <a:ahLst/>
            <a:cxnLst/>
            <a:rect l="l" t="t" r="r" b="b"/>
            <a:pathLst>
              <a:path w="2298500" h="1769845">
                <a:moveTo>
                  <a:pt x="0" y="0"/>
                </a:moveTo>
                <a:lnTo>
                  <a:pt x="2298500" y="0"/>
                </a:lnTo>
                <a:lnTo>
                  <a:pt x="2298500" y="1769846"/>
                </a:lnTo>
                <a:lnTo>
                  <a:pt x="0" y="17698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70623" y="1631019"/>
            <a:ext cx="12646226" cy="239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0"/>
              </a:lnSpc>
            </a:pPr>
            <a:r>
              <a:rPr lang="en-US" sz="14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THƠ: TẮM GỘI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51183" y="4782489"/>
            <a:ext cx="7644677" cy="94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 </a:t>
            </a:r>
            <a:r>
              <a:rPr lang="en-US" sz="5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Tác</a:t>
            </a:r>
            <a:r>
              <a:rPr lang="en-US" sz="5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giả</a:t>
            </a:r>
            <a:r>
              <a:rPr lang="en-US" sz="5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: </a:t>
            </a:r>
            <a:r>
              <a:rPr lang="en-US" sz="5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Nhược</a:t>
            </a:r>
            <a:r>
              <a:rPr lang="en-US" sz="5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Thủy</a:t>
            </a:r>
            <a:endParaRPr lang="en-US" sz="5500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328379" y="7340004"/>
            <a:ext cx="1801316" cy="1387013"/>
          </a:xfrm>
          <a:custGeom>
            <a:avLst/>
            <a:gdLst/>
            <a:ahLst/>
            <a:cxnLst/>
            <a:rect l="l" t="t" r="r" b="b"/>
            <a:pathLst>
              <a:path w="1801316" h="1387013">
                <a:moveTo>
                  <a:pt x="0" y="0"/>
                </a:moveTo>
                <a:lnTo>
                  <a:pt x="1801316" y="0"/>
                </a:lnTo>
                <a:lnTo>
                  <a:pt x="1801316" y="1387013"/>
                </a:lnTo>
                <a:lnTo>
                  <a:pt x="0" y="13870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695" y="7500551"/>
            <a:ext cx="1557931" cy="1199607"/>
          </a:xfrm>
          <a:custGeom>
            <a:avLst/>
            <a:gdLst/>
            <a:ahLst/>
            <a:cxnLst/>
            <a:rect l="l" t="t" r="r" b="b"/>
            <a:pathLst>
              <a:path w="1557931" h="1199607">
                <a:moveTo>
                  <a:pt x="0" y="0"/>
                </a:moveTo>
                <a:lnTo>
                  <a:pt x="1557931" y="0"/>
                </a:lnTo>
                <a:lnTo>
                  <a:pt x="1557931" y="1199607"/>
                </a:lnTo>
                <a:lnTo>
                  <a:pt x="0" y="1199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687626" y="7681547"/>
            <a:ext cx="1357753" cy="1045470"/>
          </a:xfrm>
          <a:custGeom>
            <a:avLst/>
            <a:gdLst/>
            <a:ahLst/>
            <a:cxnLst/>
            <a:rect l="l" t="t" r="r" b="b"/>
            <a:pathLst>
              <a:path w="1357753" h="1045470">
                <a:moveTo>
                  <a:pt x="0" y="0"/>
                </a:moveTo>
                <a:lnTo>
                  <a:pt x="1357753" y="0"/>
                </a:lnTo>
                <a:lnTo>
                  <a:pt x="1357753" y="1045470"/>
                </a:lnTo>
                <a:lnTo>
                  <a:pt x="0" y="10454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85338" y="7815235"/>
            <a:ext cx="1149250" cy="884923"/>
          </a:xfrm>
          <a:custGeom>
            <a:avLst/>
            <a:gdLst/>
            <a:ahLst/>
            <a:cxnLst/>
            <a:rect l="l" t="t" r="r" b="b"/>
            <a:pathLst>
              <a:path w="1149250" h="884923">
                <a:moveTo>
                  <a:pt x="0" y="0"/>
                </a:moveTo>
                <a:lnTo>
                  <a:pt x="1149250" y="0"/>
                </a:lnTo>
                <a:lnTo>
                  <a:pt x="1149250" y="884923"/>
                </a:lnTo>
                <a:lnTo>
                  <a:pt x="0" y="8849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59187" y="4022498"/>
            <a:ext cx="2206355" cy="946727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6654" y="4507420"/>
            <a:ext cx="6822532" cy="6822532"/>
          </a:xfrm>
          <a:custGeom>
            <a:avLst/>
            <a:gdLst/>
            <a:ahLst/>
            <a:cxnLst/>
            <a:rect l="l" t="t" r="r" b="b"/>
            <a:pathLst>
              <a:path w="6822532" h="6822532">
                <a:moveTo>
                  <a:pt x="0" y="0"/>
                </a:moveTo>
                <a:lnTo>
                  <a:pt x="6822533" y="0"/>
                </a:lnTo>
                <a:lnTo>
                  <a:pt x="6822533" y="6822533"/>
                </a:lnTo>
                <a:lnTo>
                  <a:pt x="0" y="6822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4585" y="6339752"/>
            <a:ext cx="18839537" cy="3082833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4"/>
                </a:lnTo>
                <a:lnTo>
                  <a:pt x="0" y="3082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4970" y="8379904"/>
            <a:ext cx="19037939" cy="6544292"/>
          </a:xfrm>
          <a:custGeom>
            <a:avLst/>
            <a:gdLst/>
            <a:ahLst/>
            <a:cxnLst/>
            <a:rect l="l" t="t" r="r" b="b"/>
            <a:pathLst>
              <a:path w="19037939" h="6544292">
                <a:moveTo>
                  <a:pt x="0" y="0"/>
                </a:moveTo>
                <a:lnTo>
                  <a:pt x="19037940" y="0"/>
                </a:lnTo>
                <a:lnTo>
                  <a:pt x="19037940" y="6544292"/>
                </a:lnTo>
                <a:lnTo>
                  <a:pt x="0" y="6544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28052" y="8306978"/>
            <a:ext cx="3074980" cy="1902644"/>
          </a:xfrm>
          <a:custGeom>
            <a:avLst/>
            <a:gdLst/>
            <a:ahLst/>
            <a:cxnLst/>
            <a:rect l="l" t="t" r="r" b="b"/>
            <a:pathLst>
              <a:path w="3074980" h="1902644">
                <a:moveTo>
                  <a:pt x="0" y="0"/>
                </a:moveTo>
                <a:lnTo>
                  <a:pt x="3074980" y="0"/>
                </a:lnTo>
                <a:lnTo>
                  <a:pt x="3074980" y="1902644"/>
                </a:lnTo>
                <a:lnTo>
                  <a:pt x="0" y="1902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71089" y="7317558"/>
            <a:ext cx="1956963" cy="2892064"/>
          </a:xfrm>
          <a:custGeom>
            <a:avLst/>
            <a:gdLst/>
            <a:ahLst/>
            <a:cxnLst/>
            <a:rect l="l" t="t" r="r" b="b"/>
            <a:pathLst>
              <a:path w="1956963" h="2892064">
                <a:moveTo>
                  <a:pt x="0" y="0"/>
                </a:moveTo>
                <a:lnTo>
                  <a:pt x="1956963" y="0"/>
                </a:lnTo>
                <a:lnTo>
                  <a:pt x="1956963" y="2892064"/>
                </a:lnTo>
                <a:lnTo>
                  <a:pt x="0" y="2892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4859" y="8999307"/>
            <a:ext cx="1338429" cy="846557"/>
          </a:xfrm>
          <a:custGeom>
            <a:avLst/>
            <a:gdLst/>
            <a:ahLst/>
            <a:cxnLst/>
            <a:rect l="l" t="t" r="r" b="b"/>
            <a:pathLst>
              <a:path w="1338429" h="846557">
                <a:moveTo>
                  <a:pt x="0" y="0"/>
                </a:moveTo>
                <a:lnTo>
                  <a:pt x="1338429" y="0"/>
                </a:lnTo>
                <a:lnTo>
                  <a:pt x="1338429" y="846557"/>
                </a:lnTo>
                <a:lnTo>
                  <a:pt x="0" y="8465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60326" y="8306978"/>
            <a:ext cx="1424533" cy="1525604"/>
          </a:xfrm>
          <a:custGeom>
            <a:avLst/>
            <a:gdLst/>
            <a:ahLst/>
            <a:cxnLst/>
            <a:rect l="l" t="t" r="r" b="b"/>
            <a:pathLst>
              <a:path w="1424533" h="1525604">
                <a:moveTo>
                  <a:pt x="0" y="0"/>
                </a:moveTo>
                <a:lnTo>
                  <a:pt x="1424533" y="0"/>
                </a:lnTo>
                <a:lnTo>
                  <a:pt x="1424533" y="1525604"/>
                </a:lnTo>
                <a:lnTo>
                  <a:pt x="0" y="1525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490497" y="5143500"/>
            <a:ext cx="4924333" cy="4795069"/>
          </a:xfrm>
          <a:custGeom>
            <a:avLst/>
            <a:gdLst/>
            <a:ahLst/>
            <a:cxnLst/>
            <a:rect l="l" t="t" r="r" b="b"/>
            <a:pathLst>
              <a:path w="4924333" h="4795069">
                <a:moveTo>
                  <a:pt x="4924333" y="0"/>
                </a:moveTo>
                <a:lnTo>
                  <a:pt x="0" y="0"/>
                </a:lnTo>
                <a:lnTo>
                  <a:pt x="0" y="4795069"/>
                </a:lnTo>
                <a:lnTo>
                  <a:pt x="4924333" y="4795069"/>
                </a:lnTo>
                <a:lnTo>
                  <a:pt x="492433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98771" y="247072"/>
            <a:ext cx="4278556" cy="1835890"/>
          </a:xfrm>
          <a:custGeom>
            <a:avLst/>
            <a:gdLst/>
            <a:ahLst/>
            <a:cxnLst/>
            <a:rect l="l" t="t" r="r" b="b"/>
            <a:pathLst>
              <a:path w="4278556" h="1835890">
                <a:moveTo>
                  <a:pt x="0" y="0"/>
                </a:moveTo>
                <a:lnTo>
                  <a:pt x="4278556" y="0"/>
                </a:lnTo>
                <a:lnTo>
                  <a:pt x="4278556" y="1835889"/>
                </a:lnTo>
                <a:lnTo>
                  <a:pt x="0" y="1835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521472" y="1823121"/>
            <a:ext cx="6460236" cy="822960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6460236" y="0"/>
                </a:moveTo>
                <a:lnTo>
                  <a:pt x="0" y="0"/>
                </a:lnTo>
                <a:lnTo>
                  <a:pt x="0" y="8229600"/>
                </a:lnTo>
                <a:lnTo>
                  <a:pt x="6460236" y="8229600"/>
                </a:lnTo>
                <a:lnTo>
                  <a:pt x="64602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5317839" y="5535085"/>
            <a:ext cx="3882921" cy="4946397"/>
          </a:xfrm>
          <a:custGeom>
            <a:avLst/>
            <a:gdLst/>
            <a:ahLst/>
            <a:cxnLst/>
            <a:rect l="l" t="t" r="r" b="b"/>
            <a:pathLst>
              <a:path w="3882921" h="4946397">
                <a:moveTo>
                  <a:pt x="3882922" y="0"/>
                </a:moveTo>
                <a:lnTo>
                  <a:pt x="0" y="0"/>
                </a:lnTo>
                <a:lnTo>
                  <a:pt x="0" y="4946397"/>
                </a:lnTo>
                <a:lnTo>
                  <a:pt x="3882922" y="4946397"/>
                </a:lnTo>
                <a:lnTo>
                  <a:pt x="3882922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1770" y="2598013"/>
            <a:ext cx="3977925" cy="1706891"/>
          </a:xfrm>
          <a:custGeom>
            <a:avLst/>
            <a:gdLst/>
            <a:ahLst/>
            <a:cxnLst/>
            <a:rect l="l" t="t" r="r" b="b"/>
            <a:pathLst>
              <a:path w="3977925" h="1706891">
                <a:moveTo>
                  <a:pt x="0" y="0"/>
                </a:moveTo>
                <a:lnTo>
                  <a:pt x="3977925" y="0"/>
                </a:lnTo>
                <a:lnTo>
                  <a:pt x="3977925" y="1706891"/>
                </a:lnTo>
                <a:lnTo>
                  <a:pt x="0" y="1706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82757">
            <a:off x="-2501661" y="55527"/>
            <a:ext cx="5786862" cy="7371799"/>
          </a:xfrm>
          <a:custGeom>
            <a:avLst/>
            <a:gdLst/>
            <a:ahLst/>
            <a:cxnLst/>
            <a:rect l="l" t="t" r="r" b="b"/>
            <a:pathLst>
              <a:path w="5786862" h="7371799">
                <a:moveTo>
                  <a:pt x="0" y="0"/>
                </a:moveTo>
                <a:lnTo>
                  <a:pt x="5786862" y="0"/>
                </a:lnTo>
                <a:lnTo>
                  <a:pt x="5786862" y="7371799"/>
                </a:lnTo>
                <a:lnTo>
                  <a:pt x="0" y="73717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50896" y="4507420"/>
            <a:ext cx="2206355" cy="946727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61363" y="4748982"/>
            <a:ext cx="1773115" cy="789036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5" y="0"/>
                </a:lnTo>
                <a:lnTo>
                  <a:pt x="1773115" y="789036"/>
                </a:lnTo>
                <a:lnTo>
                  <a:pt x="0" y="7890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583263" y="591623"/>
            <a:ext cx="6630623" cy="4167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7"/>
              </a:lnSpc>
            </a:pP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“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Mùa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gì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nóng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nực</a:t>
            </a:r>
            <a:endParaRPr lang="en-US" sz="47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6527"/>
              </a:lnSpc>
            </a:pP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Trời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nắng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chang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chang</a:t>
            </a:r>
            <a:endParaRPr lang="en-US" sz="47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6527"/>
              </a:lnSpc>
            </a:pP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Đi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học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đi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làm</a:t>
            </a:r>
            <a:endParaRPr lang="en-US" sz="47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6527"/>
              </a:lnSpc>
            </a:pP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đội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mũ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nón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”</a:t>
            </a:r>
          </a:p>
          <a:p>
            <a:pPr algn="ctr">
              <a:lnSpc>
                <a:spcPts val="6527"/>
              </a:lnSpc>
            </a:pP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Đố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bé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mùa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gì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04496" y="636468"/>
            <a:ext cx="2032159" cy="797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7"/>
              </a:lnSpc>
            </a:pPr>
            <a:r>
              <a:rPr lang="en-US" sz="47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Câu đố: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4008565" y="240675"/>
            <a:ext cx="4279435" cy="1576049"/>
            <a:chOff x="0" y="0"/>
            <a:chExt cx="5705913" cy="2101399"/>
          </a:xfrm>
        </p:grpSpPr>
        <p:grpSp>
          <p:nvGrpSpPr>
            <p:cNvPr id="21" name="Group 21"/>
            <p:cNvGrpSpPr/>
            <p:nvPr/>
          </p:nvGrpSpPr>
          <p:grpSpPr>
            <a:xfrm>
              <a:off x="467062" y="422442"/>
              <a:ext cx="408320" cy="331466"/>
              <a:chOff x="0" y="0"/>
              <a:chExt cx="883920" cy="71755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48260" y="46990"/>
                <a:ext cx="787400" cy="619760"/>
              </a:xfrm>
              <a:custGeom>
                <a:avLst/>
                <a:gdLst/>
                <a:ahLst/>
                <a:cxnLst/>
                <a:rect l="l" t="t" r="r" b="b"/>
                <a:pathLst>
                  <a:path w="787400" h="619760">
                    <a:moveTo>
                      <a:pt x="613410" y="598170"/>
                    </a:moveTo>
                    <a:cubicBezTo>
                      <a:pt x="100330" y="215900"/>
                      <a:pt x="63500" y="209550"/>
                      <a:pt x="41910" y="193040"/>
                    </a:cubicBezTo>
                    <a:cubicBezTo>
                      <a:pt x="30480" y="184150"/>
                      <a:pt x="25400" y="179070"/>
                      <a:pt x="19050" y="167640"/>
                    </a:cubicBezTo>
                    <a:cubicBezTo>
                      <a:pt x="10160" y="151130"/>
                      <a:pt x="0" y="123190"/>
                      <a:pt x="2540" y="101600"/>
                    </a:cubicBezTo>
                    <a:cubicBezTo>
                      <a:pt x="3810" y="80010"/>
                      <a:pt x="13970" y="54610"/>
                      <a:pt x="27940" y="38100"/>
                    </a:cubicBezTo>
                    <a:cubicBezTo>
                      <a:pt x="43180" y="22860"/>
                      <a:pt x="66040" y="8890"/>
                      <a:pt x="87630" y="3810"/>
                    </a:cubicBezTo>
                    <a:cubicBezTo>
                      <a:pt x="109220" y="0"/>
                      <a:pt x="138430" y="6350"/>
                      <a:pt x="154940" y="12700"/>
                    </a:cubicBezTo>
                    <a:cubicBezTo>
                      <a:pt x="167640" y="17780"/>
                      <a:pt x="175260" y="22860"/>
                      <a:pt x="184150" y="33020"/>
                    </a:cubicBezTo>
                    <a:cubicBezTo>
                      <a:pt x="195580" y="46990"/>
                      <a:pt x="212090" y="72390"/>
                      <a:pt x="214630" y="93980"/>
                    </a:cubicBezTo>
                    <a:cubicBezTo>
                      <a:pt x="217170" y="115570"/>
                      <a:pt x="209550" y="144780"/>
                      <a:pt x="201930" y="161290"/>
                    </a:cubicBezTo>
                    <a:cubicBezTo>
                      <a:pt x="196850" y="172720"/>
                      <a:pt x="190500" y="180340"/>
                      <a:pt x="180340" y="187960"/>
                    </a:cubicBezTo>
                    <a:cubicBezTo>
                      <a:pt x="166370" y="199390"/>
                      <a:pt x="139700" y="214630"/>
                      <a:pt x="118110" y="215900"/>
                    </a:cubicBezTo>
                    <a:cubicBezTo>
                      <a:pt x="96520" y="218440"/>
                      <a:pt x="69850" y="210820"/>
                      <a:pt x="52070" y="199390"/>
                    </a:cubicBezTo>
                    <a:cubicBezTo>
                      <a:pt x="33020" y="187960"/>
                      <a:pt x="16510" y="167640"/>
                      <a:pt x="8890" y="147320"/>
                    </a:cubicBezTo>
                    <a:cubicBezTo>
                      <a:pt x="1270" y="127000"/>
                      <a:pt x="2540" y="96520"/>
                      <a:pt x="6350" y="78740"/>
                    </a:cubicBezTo>
                    <a:cubicBezTo>
                      <a:pt x="8890" y="66040"/>
                      <a:pt x="12700" y="57150"/>
                      <a:pt x="21590" y="46990"/>
                    </a:cubicBezTo>
                    <a:cubicBezTo>
                      <a:pt x="33020" y="33020"/>
                      <a:pt x="55880" y="13970"/>
                      <a:pt x="76200" y="7620"/>
                    </a:cubicBezTo>
                    <a:cubicBezTo>
                      <a:pt x="96520" y="1270"/>
                      <a:pt x="121920" y="2540"/>
                      <a:pt x="144780" y="8890"/>
                    </a:cubicBezTo>
                    <a:cubicBezTo>
                      <a:pt x="172720" y="16510"/>
                      <a:pt x="198120" y="31750"/>
                      <a:pt x="232410" y="54610"/>
                    </a:cubicBezTo>
                    <a:cubicBezTo>
                      <a:pt x="289560" y="92710"/>
                      <a:pt x="367030" y="167640"/>
                      <a:pt x="444500" y="226060"/>
                    </a:cubicBezTo>
                    <a:cubicBezTo>
                      <a:pt x="534670" y="292100"/>
                      <a:pt x="690880" y="373380"/>
                      <a:pt x="742950" y="426720"/>
                    </a:cubicBezTo>
                    <a:cubicBezTo>
                      <a:pt x="765810" y="450850"/>
                      <a:pt x="778510" y="467360"/>
                      <a:pt x="783590" y="491490"/>
                    </a:cubicBezTo>
                    <a:cubicBezTo>
                      <a:pt x="787400" y="514350"/>
                      <a:pt x="781050" y="546100"/>
                      <a:pt x="770890" y="566420"/>
                    </a:cubicBezTo>
                    <a:cubicBezTo>
                      <a:pt x="763270" y="581660"/>
                      <a:pt x="749300" y="594360"/>
                      <a:pt x="735330" y="603250"/>
                    </a:cubicBezTo>
                    <a:cubicBezTo>
                      <a:pt x="721360" y="612140"/>
                      <a:pt x="704850" y="619760"/>
                      <a:pt x="687070" y="619760"/>
                    </a:cubicBezTo>
                    <a:cubicBezTo>
                      <a:pt x="665480" y="619760"/>
                      <a:pt x="613410" y="598170"/>
                      <a:pt x="613410" y="59817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531596" y="749215"/>
              <a:ext cx="279253" cy="158986"/>
              <a:chOff x="0" y="0"/>
              <a:chExt cx="604520" cy="34417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48260" y="45720"/>
                <a:ext cx="506730" cy="246380"/>
              </a:xfrm>
              <a:custGeom>
                <a:avLst/>
                <a:gdLst/>
                <a:ahLst/>
                <a:cxnLst/>
                <a:rect l="l" t="t" r="r" b="b"/>
                <a:pathLst>
                  <a:path w="506730" h="246380">
                    <a:moveTo>
                      <a:pt x="383540" y="246380"/>
                    </a:moveTo>
                    <a:cubicBezTo>
                      <a:pt x="43180" y="204470"/>
                      <a:pt x="29210" y="190500"/>
                      <a:pt x="17780" y="171450"/>
                    </a:cubicBezTo>
                    <a:cubicBezTo>
                      <a:pt x="6350" y="152400"/>
                      <a:pt x="1270" y="121920"/>
                      <a:pt x="2540" y="102870"/>
                    </a:cubicBezTo>
                    <a:cubicBezTo>
                      <a:pt x="2540" y="90170"/>
                      <a:pt x="5080" y="81280"/>
                      <a:pt x="11430" y="68580"/>
                    </a:cubicBezTo>
                    <a:cubicBezTo>
                      <a:pt x="21590" y="52070"/>
                      <a:pt x="40640" y="27940"/>
                      <a:pt x="59690" y="17780"/>
                    </a:cubicBezTo>
                    <a:cubicBezTo>
                      <a:pt x="78740" y="7620"/>
                      <a:pt x="106680" y="2540"/>
                      <a:pt x="128270" y="6350"/>
                    </a:cubicBezTo>
                    <a:cubicBezTo>
                      <a:pt x="151130" y="10160"/>
                      <a:pt x="176530" y="26670"/>
                      <a:pt x="190500" y="39370"/>
                    </a:cubicBezTo>
                    <a:cubicBezTo>
                      <a:pt x="200660" y="48260"/>
                      <a:pt x="205740" y="55880"/>
                      <a:pt x="210820" y="68580"/>
                    </a:cubicBezTo>
                    <a:cubicBezTo>
                      <a:pt x="217170" y="86360"/>
                      <a:pt x="223520" y="116840"/>
                      <a:pt x="218440" y="138430"/>
                    </a:cubicBezTo>
                    <a:cubicBezTo>
                      <a:pt x="213360" y="160020"/>
                      <a:pt x="199390" y="184150"/>
                      <a:pt x="182880" y="198120"/>
                    </a:cubicBezTo>
                    <a:cubicBezTo>
                      <a:pt x="165100" y="212090"/>
                      <a:pt x="139700" y="223520"/>
                      <a:pt x="116840" y="224790"/>
                    </a:cubicBezTo>
                    <a:cubicBezTo>
                      <a:pt x="95250" y="226060"/>
                      <a:pt x="68580" y="218440"/>
                      <a:pt x="49530" y="205740"/>
                    </a:cubicBezTo>
                    <a:cubicBezTo>
                      <a:pt x="31750" y="193040"/>
                      <a:pt x="15240" y="171450"/>
                      <a:pt x="7620" y="149860"/>
                    </a:cubicBezTo>
                    <a:cubicBezTo>
                      <a:pt x="0" y="129540"/>
                      <a:pt x="0" y="101600"/>
                      <a:pt x="7620" y="80010"/>
                    </a:cubicBezTo>
                    <a:cubicBezTo>
                      <a:pt x="13970" y="59690"/>
                      <a:pt x="31750" y="36830"/>
                      <a:pt x="49530" y="24130"/>
                    </a:cubicBezTo>
                    <a:cubicBezTo>
                      <a:pt x="67310" y="11430"/>
                      <a:pt x="86360" y="8890"/>
                      <a:pt x="116840" y="5080"/>
                    </a:cubicBezTo>
                    <a:cubicBezTo>
                      <a:pt x="179070" y="0"/>
                      <a:pt x="345440" y="12700"/>
                      <a:pt x="407670" y="30480"/>
                    </a:cubicBezTo>
                    <a:cubicBezTo>
                      <a:pt x="439420" y="39370"/>
                      <a:pt x="461010" y="48260"/>
                      <a:pt x="476250" y="66040"/>
                    </a:cubicBezTo>
                    <a:cubicBezTo>
                      <a:pt x="492760" y="83820"/>
                      <a:pt x="502920" y="115570"/>
                      <a:pt x="504190" y="137160"/>
                    </a:cubicBezTo>
                    <a:cubicBezTo>
                      <a:pt x="506730" y="156210"/>
                      <a:pt x="500380" y="172720"/>
                      <a:pt x="492760" y="187960"/>
                    </a:cubicBezTo>
                    <a:cubicBezTo>
                      <a:pt x="485140" y="203200"/>
                      <a:pt x="473710" y="218440"/>
                      <a:pt x="458470" y="227330"/>
                    </a:cubicBezTo>
                    <a:cubicBezTo>
                      <a:pt x="439420" y="238760"/>
                      <a:pt x="383540" y="246380"/>
                      <a:pt x="383540" y="24638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860129" y="376682"/>
              <a:ext cx="235840" cy="309760"/>
              <a:chOff x="0" y="0"/>
              <a:chExt cx="510540" cy="67056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49530" y="50800"/>
                <a:ext cx="412750" cy="575310"/>
              </a:xfrm>
              <a:custGeom>
                <a:avLst/>
                <a:gdLst/>
                <a:ahLst/>
                <a:cxnLst/>
                <a:rect l="l" t="t" r="r" b="b"/>
                <a:pathLst>
                  <a:path w="412750" h="575310">
                    <a:moveTo>
                      <a:pt x="12700" y="416560"/>
                    </a:moveTo>
                    <a:cubicBezTo>
                      <a:pt x="104140" y="247650"/>
                      <a:pt x="130810" y="226060"/>
                      <a:pt x="149860" y="191770"/>
                    </a:cubicBezTo>
                    <a:cubicBezTo>
                      <a:pt x="171450" y="152400"/>
                      <a:pt x="181610" y="88900"/>
                      <a:pt x="203200" y="57150"/>
                    </a:cubicBezTo>
                    <a:cubicBezTo>
                      <a:pt x="218440" y="34290"/>
                      <a:pt x="238760" y="17780"/>
                      <a:pt x="255270" y="8890"/>
                    </a:cubicBezTo>
                    <a:cubicBezTo>
                      <a:pt x="267970" y="2540"/>
                      <a:pt x="276860" y="0"/>
                      <a:pt x="289560" y="0"/>
                    </a:cubicBezTo>
                    <a:cubicBezTo>
                      <a:pt x="308610" y="0"/>
                      <a:pt x="339090" y="5080"/>
                      <a:pt x="358140" y="16510"/>
                    </a:cubicBezTo>
                    <a:cubicBezTo>
                      <a:pt x="377190" y="27940"/>
                      <a:pt x="394970" y="53340"/>
                      <a:pt x="402590" y="71120"/>
                    </a:cubicBezTo>
                    <a:cubicBezTo>
                      <a:pt x="408940" y="82550"/>
                      <a:pt x="411480" y="91440"/>
                      <a:pt x="410210" y="105410"/>
                    </a:cubicBezTo>
                    <a:cubicBezTo>
                      <a:pt x="408940" y="124460"/>
                      <a:pt x="402590" y="154940"/>
                      <a:pt x="389890" y="172720"/>
                    </a:cubicBezTo>
                    <a:cubicBezTo>
                      <a:pt x="377190" y="190500"/>
                      <a:pt x="351790" y="207010"/>
                      <a:pt x="334010" y="214630"/>
                    </a:cubicBezTo>
                    <a:cubicBezTo>
                      <a:pt x="321310" y="219710"/>
                      <a:pt x="312420" y="220980"/>
                      <a:pt x="298450" y="219710"/>
                    </a:cubicBezTo>
                    <a:cubicBezTo>
                      <a:pt x="279400" y="218440"/>
                      <a:pt x="247650" y="207010"/>
                      <a:pt x="232410" y="196850"/>
                    </a:cubicBezTo>
                    <a:cubicBezTo>
                      <a:pt x="220980" y="189230"/>
                      <a:pt x="214630" y="180340"/>
                      <a:pt x="208280" y="170180"/>
                    </a:cubicBezTo>
                    <a:cubicBezTo>
                      <a:pt x="201930" y="160020"/>
                      <a:pt x="195580" y="151130"/>
                      <a:pt x="194310" y="137160"/>
                    </a:cubicBezTo>
                    <a:cubicBezTo>
                      <a:pt x="190500" y="119380"/>
                      <a:pt x="190500" y="87630"/>
                      <a:pt x="198120" y="67310"/>
                    </a:cubicBezTo>
                    <a:cubicBezTo>
                      <a:pt x="207010" y="46990"/>
                      <a:pt x="229870" y="25400"/>
                      <a:pt x="245110" y="13970"/>
                    </a:cubicBezTo>
                    <a:cubicBezTo>
                      <a:pt x="256540" y="6350"/>
                      <a:pt x="265430" y="3810"/>
                      <a:pt x="278130" y="1270"/>
                    </a:cubicBezTo>
                    <a:cubicBezTo>
                      <a:pt x="297180" y="0"/>
                      <a:pt x="330200" y="3810"/>
                      <a:pt x="347980" y="10160"/>
                    </a:cubicBezTo>
                    <a:cubicBezTo>
                      <a:pt x="360680" y="15240"/>
                      <a:pt x="368300" y="22860"/>
                      <a:pt x="377190" y="30480"/>
                    </a:cubicBezTo>
                    <a:cubicBezTo>
                      <a:pt x="386080" y="39370"/>
                      <a:pt x="393700" y="46990"/>
                      <a:pt x="398780" y="59690"/>
                    </a:cubicBezTo>
                    <a:cubicBezTo>
                      <a:pt x="405130" y="77470"/>
                      <a:pt x="412750" y="104140"/>
                      <a:pt x="408940" y="129540"/>
                    </a:cubicBezTo>
                    <a:cubicBezTo>
                      <a:pt x="403860" y="163830"/>
                      <a:pt x="379730" y="198120"/>
                      <a:pt x="356870" y="243840"/>
                    </a:cubicBezTo>
                    <a:cubicBezTo>
                      <a:pt x="321310" y="314960"/>
                      <a:pt x="250190" y="461010"/>
                      <a:pt x="208280" y="514350"/>
                    </a:cubicBezTo>
                    <a:cubicBezTo>
                      <a:pt x="186690" y="541020"/>
                      <a:pt x="173990" y="557530"/>
                      <a:pt x="151130" y="566420"/>
                    </a:cubicBezTo>
                    <a:cubicBezTo>
                      <a:pt x="128270" y="575310"/>
                      <a:pt x="95250" y="574040"/>
                      <a:pt x="73660" y="567690"/>
                    </a:cubicBezTo>
                    <a:cubicBezTo>
                      <a:pt x="55880" y="562610"/>
                      <a:pt x="41910" y="553720"/>
                      <a:pt x="30480" y="539750"/>
                    </a:cubicBezTo>
                    <a:cubicBezTo>
                      <a:pt x="16510" y="521970"/>
                      <a:pt x="3810" y="490220"/>
                      <a:pt x="1270" y="467360"/>
                    </a:cubicBezTo>
                    <a:cubicBezTo>
                      <a:pt x="0" y="449580"/>
                      <a:pt x="12700" y="416560"/>
                      <a:pt x="12700" y="41656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4725315" y="389589"/>
              <a:ext cx="407733" cy="418880"/>
              <a:chOff x="0" y="0"/>
              <a:chExt cx="882650" cy="9067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48260" y="48260"/>
                <a:ext cx="786130" cy="807720"/>
              </a:xfrm>
              <a:custGeom>
                <a:avLst/>
                <a:gdLst/>
                <a:ahLst/>
                <a:cxnLst/>
                <a:rect l="l" t="t" r="r" b="b"/>
                <a:pathLst>
                  <a:path w="786130" h="807720">
                    <a:moveTo>
                      <a:pt x="33020" y="624840"/>
                    </a:moveTo>
                    <a:cubicBezTo>
                      <a:pt x="631190" y="12700"/>
                      <a:pt x="645160" y="6350"/>
                      <a:pt x="662940" y="2540"/>
                    </a:cubicBezTo>
                    <a:cubicBezTo>
                      <a:pt x="675640" y="0"/>
                      <a:pt x="684530" y="0"/>
                      <a:pt x="697230" y="3810"/>
                    </a:cubicBezTo>
                    <a:cubicBezTo>
                      <a:pt x="715010" y="8890"/>
                      <a:pt x="741680" y="20320"/>
                      <a:pt x="755650" y="36830"/>
                    </a:cubicBezTo>
                    <a:cubicBezTo>
                      <a:pt x="769620" y="52070"/>
                      <a:pt x="781050" y="77470"/>
                      <a:pt x="782320" y="97790"/>
                    </a:cubicBezTo>
                    <a:cubicBezTo>
                      <a:pt x="784860" y="119380"/>
                      <a:pt x="778510" y="146050"/>
                      <a:pt x="767080" y="163830"/>
                    </a:cubicBezTo>
                    <a:cubicBezTo>
                      <a:pt x="755650" y="181610"/>
                      <a:pt x="730250" y="198120"/>
                      <a:pt x="713740" y="205740"/>
                    </a:cubicBezTo>
                    <a:cubicBezTo>
                      <a:pt x="702310" y="210820"/>
                      <a:pt x="693420" y="213360"/>
                      <a:pt x="680720" y="212090"/>
                    </a:cubicBezTo>
                    <a:cubicBezTo>
                      <a:pt x="662940" y="210820"/>
                      <a:pt x="633730" y="204470"/>
                      <a:pt x="617220" y="193040"/>
                    </a:cubicBezTo>
                    <a:cubicBezTo>
                      <a:pt x="599440" y="180340"/>
                      <a:pt x="582930" y="158750"/>
                      <a:pt x="577850" y="138430"/>
                    </a:cubicBezTo>
                    <a:cubicBezTo>
                      <a:pt x="571500" y="118110"/>
                      <a:pt x="574040" y="88900"/>
                      <a:pt x="579120" y="71120"/>
                    </a:cubicBezTo>
                    <a:cubicBezTo>
                      <a:pt x="582930" y="58420"/>
                      <a:pt x="588010" y="49530"/>
                      <a:pt x="595630" y="41910"/>
                    </a:cubicBezTo>
                    <a:cubicBezTo>
                      <a:pt x="601980" y="33020"/>
                      <a:pt x="609600" y="24130"/>
                      <a:pt x="621030" y="19050"/>
                    </a:cubicBezTo>
                    <a:cubicBezTo>
                      <a:pt x="636270" y="10160"/>
                      <a:pt x="665480" y="0"/>
                      <a:pt x="685800" y="2540"/>
                    </a:cubicBezTo>
                    <a:cubicBezTo>
                      <a:pt x="707390" y="3810"/>
                      <a:pt x="731520" y="13970"/>
                      <a:pt x="748030" y="27940"/>
                    </a:cubicBezTo>
                    <a:cubicBezTo>
                      <a:pt x="763270" y="43180"/>
                      <a:pt x="777240" y="66040"/>
                      <a:pt x="781050" y="86360"/>
                    </a:cubicBezTo>
                    <a:cubicBezTo>
                      <a:pt x="784860" y="107950"/>
                      <a:pt x="786130" y="123190"/>
                      <a:pt x="772160" y="153670"/>
                    </a:cubicBezTo>
                    <a:cubicBezTo>
                      <a:pt x="721360" y="260350"/>
                      <a:pt x="288290" y="701040"/>
                      <a:pt x="184150" y="775970"/>
                    </a:cubicBezTo>
                    <a:cubicBezTo>
                      <a:pt x="152400" y="797560"/>
                      <a:pt x="138430" y="805180"/>
                      <a:pt x="114300" y="806450"/>
                    </a:cubicBezTo>
                    <a:cubicBezTo>
                      <a:pt x="91440" y="807720"/>
                      <a:pt x="60960" y="796290"/>
                      <a:pt x="43180" y="783590"/>
                    </a:cubicBezTo>
                    <a:cubicBezTo>
                      <a:pt x="27940" y="773430"/>
                      <a:pt x="17780" y="758190"/>
                      <a:pt x="11430" y="744220"/>
                    </a:cubicBezTo>
                    <a:cubicBezTo>
                      <a:pt x="5080" y="728980"/>
                      <a:pt x="0" y="711200"/>
                      <a:pt x="2540" y="693420"/>
                    </a:cubicBezTo>
                    <a:cubicBezTo>
                      <a:pt x="5080" y="671830"/>
                      <a:pt x="33020" y="624840"/>
                      <a:pt x="33020" y="62484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4582755" y="376682"/>
              <a:ext cx="190666" cy="366666"/>
              <a:chOff x="0" y="0"/>
              <a:chExt cx="412750" cy="79375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45720" y="49530"/>
                <a:ext cx="317500" cy="69596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695960">
                    <a:moveTo>
                      <a:pt x="5080" y="562610"/>
                    </a:moveTo>
                    <a:cubicBezTo>
                      <a:pt x="107950" y="63500"/>
                      <a:pt x="116840" y="46990"/>
                      <a:pt x="128270" y="33020"/>
                    </a:cubicBezTo>
                    <a:cubicBezTo>
                      <a:pt x="137160" y="22860"/>
                      <a:pt x="144780" y="16510"/>
                      <a:pt x="157480" y="11430"/>
                    </a:cubicBezTo>
                    <a:cubicBezTo>
                      <a:pt x="175260" y="5080"/>
                      <a:pt x="208280" y="0"/>
                      <a:pt x="227330" y="2540"/>
                    </a:cubicBezTo>
                    <a:cubicBezTo>
                      <a:pt x="240030" y="3810"/>
                      <a:pt x="248920" y="7620"/>
                      <a:pt x="260350" y="15240"/>
                    </a:cubicBezTo>
                    <a:cubicBezTo>
                      <a:pt x="275590" y="25400"/>
                      <a:pt x="298450" y="46990"/>
                      <a:pt x="306070" y="66040"/>
                    </a:cubicBezTo>
                    <a:cubicBezTo>
                      <a:pt x="314960" y="86360"/>
                      <a:pt x="317500" y="114300"/>
                      <a:pt x="312420" y="135890"/>
                    </a:cubicBezTo>
                    <a:cubicBezTo>
                      <a:pt x="307340" y="157480"/>
                      <a:pt x="292100" y="181610"/>
                      <a:pt x="274320" y="195580"/>
                    </a:cubicBezTo>
                    <a:cubicBezTo>
                      <a:pt x="257810" y="209550"/>
                      <a:pt x="227330" y="217170"/>
                      <a:pt x="209550" y="219710"/>
                    </a:cubicBezTo>
                    <a:cubicBezTo>
                      <a:pt x="195580" y="220980"/>
                      <a:pt x="185420" y="218440"/>
                      <a:pt x="173990" y="214630"/>
                    </a:cubicBezTo>
                    <a:cubicBezTo>
                      <a:pt x="162560" y="210820"/>
                      <a:pt x="152400" y="207010"/>
                      <a:pt x="142240" y="199390"/>
                    </a:cubicBezTo>
                    <a:cubicBezTo>
                      <a:pt x="128270" y="186690"/>
                      <a:pt x="107950" y="162560"/>
                      <a:pt x="101600" y="142240"/>
                    </a:cubicBezTo>
                    <a:cubicBezTo>
                      <a:pt x="95250" y="120650"/>
                      <a:pt x="97790" y="90170"/>
                      <a:pt x="102870" y="72390"/>
                    </a:cubicBezTo>
                    <a:cubicBezTo>
                      <a:pt x="106680" y="59690"/>
                      <a:pt x="111760" y="50800"/>
                      <a:pt x="120650" y="41910"/>
                    </a:cubicBezTo>
                    <a:cubicBezTo>
                      <a:pt x="133350" y="27940"/>
                      <a:pt x="161290" y="10160"/>
                      <a:pt x="179070" y="3810"/>
                    </a:cubicBezTo>
                    <a:cubicBezTo>
                      <a:pt x="191770" y="0"/>
                      <a:pt x="203200" y="0"/>
                      <a:pt x="214630" y="1270"/>
                    </a:cubicBezTo>
                    <a:cubicBezTo>
                      <a:pt x="226060" y="1270"/>
                      <a:pt x="237490" y="2540"/>
                      <a:pt x="248920" y="8890"/>
                    </a:cubicBezTo>
                    <a:cubicBezTo>
                      <a:pt x="265430" y="17780"/>
                      <a:pt x="290830" y="36830"/>
                      <a:pt x="300990" y="55880"/>
                    </a:cubicBezTo>
                    <a:cubicBezTo>
                      <a:pt x="312420" y="74930"/>
                      <a:pt x="314960" y="96520"/>
                      <a:pt x="314960" y="124460"/>
                    </a:cubicBezTo>
                    <a:cubicBezTo>
                      <a:pt x="314960" y="167640"/>
                      <a:pt x="297180" y="223520"/>
                      <a:pt x="284480" y="287020"/>
                    </a:cubicBezTo>
                    <a:cubicBezTo>
                      <a:pt x="266700" y="374650"/>
                      <a:pt x="237490" y="547370"/>
                      <a:pt x="218440" y="605790"/>
                    </a:cubicBezTo>
                    <a:cubicBezTo>
                      <a:pt x="209550" y="628650"/>
                      <a:pt x="208280" y="638810"/>
                      <a:pt x="195580" y="652780"/>
                    </a:cubicBezTo>
                    <a:cubicBezTo>
                      <a:pt x="180340" y="669290"/>
                      <a:pt x="152400" y="688340"/>
                      <a:pt x="129540" y="692150"/>
                    </a:cubicBezTo>
                    <a:cubicBezTo>
                      <a:pt x="105410" y="695960"/>
                      <a:pt x="73660" y="689610"/>
                      <a:pt x="53340" y="676910"/>
                    </a:cubicBezTo>
                    <a:cubicBezTo>
                      <a:pt x="33020" y="664210"/>
                      <a:pt x="13970" y="636270"/>
                      <a:pt x="6350" y="614680"/>
                    </a:cubicBezTo>
                    <a:cubicBezTo>
                      <a:pt x="0" y="598170"/>
                      <a:pt x="5080" y="562610"/>
                      <a:pt x="5080" y="56261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4844995" y="803188"/>
              <a:ext cx="236426" cy="149600"/>
              <a:chOff x="0" y="0"/>
              <a:chExt cx="511810" cy="32385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48260" y="48260"/>
                <a:ext cx="412750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412750" h="234950">
                    <a:moveTo>
                      <a:pt x="110490" y="3810"/>
                    </a:moveTo>
                    <a:cubicBezTo>
                      <a:pt x="363220" y="16510"/>
                      <a:pt x="379730" y="31750"/>
                      <a:pt x="392430" y="50800"/>
                    </a:cubicBezTo>
                    <a:cubicBezTo>
                      <a:pt x="405130" y="68580"/>
                      <a:pt x="412750" y="96520"/>
                      <a:pt x="411480" y="119380"/>
                    </a:cubicBezTo>
                    <a:cubicBezTo>
                      <a:pt x="410210" y="140970"/>
                      <a:pt x="398780" y="167640"/>
                      <a:pt x="384810" y="185420"/>
                    </a:cubicBezTo>
                    <a:cubicBezTo>
                      <a:pt x="370840" y="201930"/>
                      <a:pt x="341630" y="215900"/>
                      <a:pt x="323850" y="222250"/>
                    </a:cubicBezTo>
                    <a:cubicBezTo>
                      <a:pt x="311150" y="226060"/>
                      <a:pt x="300990" y="226060"/>
                      <a:pt x="288290" y="223520"/>
                    </a:cubicBezTo>
                    <a:cubicBezTo>
                      <a:pt x="269240" y="219710"/>
                      <a:pt x="238760" y="205740"/>
                      <a:pt x="223520" y="194310"/>
                    </a:cubicBezTo>
                    <a:cubicBezTo>
                      <a:pt x="213360" y="185420"/>
                      <a:pt x="207010" y="177800"/>
                      <a:pt x="201930" y="165100"/>
                    </a:cubicBezTo>
                    <a:cubicBezTo>
                      <a:pt x="194310" y="147320"/>
                      <a:pt x="189230" y="114300"/>
                      <a:pt x="190500" y="95250"/>
                    </a:cubicBezTo>
                    <a:cubicBezTo>
                      <a:pt x="191770" y="81280"/>
                      <a:pt x="194310" y="72390"/>
                      <a:pt x="201930" y="60960"/>
                    </a:cubicBezTo>
                    <a:cubicBezTo>
                      <a:pt x="212090" y="44450"/>
                      <a:pt x="236220" y="21590"/>
                      <a:pt x="254000" y="12700"/>
                    </a:cubicBezTo>
                    <a:cubicBezTo>
                      <a:pt x="265430" y="5080"/>
                      <a:pt x="276860" y="3810"/>
                      <a:pt x="288290" y="2540"/>
                    </a:cubicBezTo>
                    <a:cubicBezTo>
                      <a:pt x="299720" y="1270"/>
                      <a:pt x="311150" y="0"/>
                      <a:pt x="323850" y="3810"/>
                    </a:cubicBezTo>
                    <a:cubicBezTo>
                      <a:pt x="342900" y="10160"/>
                      <a:pt x="370840" y="27940"/>
                      <a:pt x="384810" y="40640"/>
                    </a:cubicBezTo>
                    <a:cubicBezTo>
                      <a:pt x="394970" y="50800"/>
                      <a:pt x="400050" y="58420"/>
                      <a:pt x="403860" y="72390"/>
                    </a:cubicBezTo>
                    <a:cubicBezTo>
                      <a:pt x="408940" y="90170"/>
                      <a:pt x="412750" y="120650"/>
                      <a:pt x="407670" y="142240"/>
                    </a:cubicBezTo>
                    <a:cubicBezTo>
                      <a:pt x="401320" y="165100"/>
                      <a:pt x="384810" y="187960"/>
                      <a:pt x="367030" y="201930"/>
                    </a:cubicBezTo>
                    <a:cubicBezTo>
                      <a:pt x="349250" y="214630"/>
                      <a:pt x="328930" y="219710"/>
                      <a:pt x="299720" y="224790"/>
                    </a:cubicBezTo>
                    <a:cubicBezTo>
                      <a:pt x="248920" y="232410"/>
                      <a:pt x="133350" y="234950"/>
                      <a:pt x="83820" y="218440"/>
                    </a:cubicBezTo>
                    <a:cubicBezTo>
                      <a:pt x="54610" y="209550"/>
                      <a:pt x="34290" y="193040"/>
                      <a:pt x="20320" y="175260"/>
                    </a:cubicBezTo>
                    <a:cubicBezTo>
                      <a:pt x="8890" y="161290"/>
                      <a:pt x="2540" y="144780"/>
                      <a:pt x="2540" y="125730"/>
                    </a:cubicBezTo>
                    <a:cubicBezTo>
                      <a:pt x="0" y="104140"/>
                      <a:pt x="8890" y="69850"/>
                      <a:pt x="20320" y="50800"/>
                    </a:cubicBezTo>
                    <a:cubicBezTo>
                      <a:pt x="30480" y="35560"/>
                      <a:pt x="44450" y="24130"/>
                      <a:pt x="59690" y="16510"/>
                    </a:cubicBezTo>
                    <a:cubicBezTo>
                      <a:pt x="74930" y="8890"/>
                      <a:pt x="110490" y="3810"/>
                      <a:pt x="110490" y="381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3" name="Group 33"/>
            <p:cNvGrpSpPr/>
            <p:nvPr/>
          </p:nvGrpSpPr>
          <p:grpSpPr>
            <a:xfrm>
              <a:off x="0" y="1287774"/>
              <a:ext cx="541493" cy="145493"/>
              <a:chOff x="0" y="0"/>
              <a:chExt cx="1172210" cy="31496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49530" y="30480"/>
                <a:ext cx="1074420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1074420" h="234950">
                    <a:moveTo>
                      <a:pt x="965200" y="233680"/>
                    </a:moveTo>
                    <a:cubicBezTo>
                      <a:pt x="41910" y="215900"/>
                      <a:pt x="31750" y="204470"/>
                      <a:pt x="20320" y="186690"/>
                    </a:cubicBezTo>
                    <a:cubicBezTo>
                      <a:pt x="7620" y="168910"/>
                      <a:pt x="0" y="142240"/>
                      <a:pt x="1270" y="120650"/>
                    </a:cubicBezTo>
                    <a:cubicBezTo>
                      <a:pt x="2540" y="99060"/>
                      <a:pt x="16510" y="72390"/>
                      <a:pt x="26670" y="58420"/>
                    </a:cubicBezTo>
                    <a:cubicBezTo>
                      <a:pt x="34290" y="46990"/>
                      <a:pt x="41910" y="41910"/>
                      <a:pt x="53340" y="35560"/>
                    </a:cubicBezTo>
                    <a:cubicBezTo>
                      <a:pt x="69850" y="27940"/>
                      <a:pt x="97790" y="19050"/>
                      <a:pt x="119380" y="21590"/>
                    </a:cubicBezTo>
                    <a:cubicBezTo>
                      <a:pt x="140970" y="22860"/>
                      <a:pt x="165100" y="34290"/>
                      <a:pt x="180340" y="49530"/>
                    </a:cubicBezTo>
                    <a:cubicBezTo>
                      <a:pt x="196850" y="64770"/>
                      <a:pt x="209550" y="88900"/>
                      <a:pt x="212090" y="109220"/>
                    </a:cubicBezTo>
                    <a:cubicBezTo>
                      <a:pt x="215900" y="130810"/>
                      <a:pt x="208280" y="160020"/>
                      <a:pt x="201930" y="176530"/>
                    </a:cubicBezTo>
                    <a:cubicBezTo>
                      <a:pt x="196850" y="187960"/>
                      <a:pt x="189230" y="195580"/>
                      <a:pt x="180340" y="203200"/>
                    </a:cubicBezTo>
                    <a:cubicBezTo>
                      <a:pt x="172720" y="212090"/>
                      <a:pt x="165100" y="218440"/>
                      <a:pt x="152400" y="223520"/>
                    </a:cubicBezTo>
                    <a:cubicBezTo>
                      <a:pt x="134620" y="229870"/>
                      <a:pt x="105410" y="234950"/>
                      <a:pt x="85090" y="229870"/>
                    </a:cubicBezTo>
                    <a:cubicBezTo>
                      <a:pt x="63500" y="226060"/>
                      <a:pt x="40640" y="212090"/>
                      <a:pt x="26670" y="195580"/>
                    </a:cubicBezTo>
                    <a:cubicBezTo>
                      <a:pt x="12700" y="179070"/>
                      <a:pt x="2540" y="153670"/>
                      <a:pt x="1270" y="132080"/>
                    </a:cubicBezTo>
                    <a:cubicBezTo>
                      <a:pt x="0" y="110490"/>
                      <a:pt x="11430" y="82550"/>
                      <a:pt x="20320" y="67310"/>
                    </a:cubicBezTo>
                    <a:cubicBezTo>
                      <a:pt x="26670" y="55880"/>
                      <a:pt x="33020" y="49530"/>
                      <a:pt x="43180" y="41910"/>
                    </a:cubicBezTo>
                    <a:cubicBezTo>
                      <a:pt x="58420" y="31750"/>
                      <a:pt x="73660" y="25400"/>
                      <a:pt x="107950" y="20320"/>
                    </a:cubicBezTo>
                    <a:cubicBezTo>
                      <a:pt x="229870" y="0"/>
                      <a:pt x="854710" y="6350"/>
                      <a:pt x="965200" y="20320"/>
                    </a:cubicBezTo>
                    <a:cubicBezTo>
                      <a:pt x="991870" y="22860"/>
                      <a:pt x="1000760" y="24130"/>
                      <a:pt x="1014730" y="31750"/>
                    </a:cubicBezTo>
                    <a:cubicBezTo>
                      <a:pt x="1029970" y="40640"/>
                      <a:pt x="1043940" y="50800"/>
                      <a:pt x="1052830" y="66040"/>
                    </a:cubicBezTo>
                    <a:cubicBezTo>
                      <a:pt x="1064260" y="85090"/>
                      <a:pt x="1074420" y="115570"/>
                      <a:pt x="1070610" y="139700"/>
                    </a:cubicBezTo>
                    <a:cubicBezTo>
                      <a:pt x="1068070" y="162560"/>
                      <a:pt x="1054100" y="190500"/>
                      <a:pt x="1036320" y="205740"/>
                    </a:cubicBezTo>
                    <a:cubicBezTo>
                      <a:pt x="1018540" y="222250"/>
                      <a:pt x="965200" y="233680"/>
                      <a:pt x="965200" y="23368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5" name="Group 35"/>
            <p:cNvGrpSpPr/>
            <p:nvPr/>
          </p:nvGrpSpPr>
          <p:grpSpPr>
            <a:xfrm>
              <a:off x="5108101" y="1281321"/>
              <a:ext cx="597813" cy="139627"/>
              <a:chOff x="0" y="0"/>
              <a:chExt cx="1294130" cy="30226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48260" y="50800"/>
                <a:ext cx="1196340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1196340" h="217170">
                    <a:moveTo>
                      <a:pt x="101600" y="0"/>
                    </a:moveTo>
                    <a:cubicBezTo>
                      <a:pt x="1159510" y="20320"/>
                      <a:pt x="1168400" y="30480"/>
                      <a:pt x="1178560" y="46990"/>
                    </a:cubicBezTo>
                    <a:cubicBezTo>
                      <a:pt x="1189990" y="62230"/>
                      <a:pt x="1196340" y="86360"/>
                      <a:pt x="1195070" y="105410"/>
                    </a:cubicBezTo>
                    <a:cubicBezTo>
                      <a:pt x="1193800" y="124460"/>
                      <a:pt x="1182370" y="148590"/>
                      <a:pt x="1172210" y="162560"/>
                    </a:cubicBezTo>
                    <a:cubicBezTo>
                      <a:pt x="1165860" y="171450"/>
                      <a:pt x="1159510" y="176530"/>
                      <a:pt x="1149350" y="182880"/>
                    </a:cubicBezTo>
                    <a:cubicBezTo>
                      <a:pt x="1134110" y="189230"/>
                      <a:pt x="1108710" y="196850"/>
                      <a:pt x="1089660" y="195580"/>
                    </a:cubicBezTo>
                    <a:cubicBezTo>
                      <a:pt x="1070610" y="193040"/>
                      <a:pt x="1047750" y="182880"/>
                      <a:pt x="1033780" y="170180"/>
                    </a:cubicBezTo>
                    <a:cubicBezTo>
                      <a:pt x="1019810" y="156210"/>
                      <a:pt x="1008380" y="134620"/>
                      <a:pt x="1005840" y="115570"/>
                    </a:cubicBezTo>
                    <a:cubicBezTo>
                      <a:pt x="1002030" y="96520"/>
                      <a:pt x="1008380" y="71120"/>
                      <a:pt x="1014730" y="55880"/>
                    </a:cubicBezTo>
                    <a:cubicBezTo>
                      <a:pt x="1019810" y="44450"/>
                      <a:pt x="1024890" y="38100"/>
                      <a:pt x="1033780" y="30480"/>
                    </a:cubicBezTo>
                    <a:cubicBezTo>
                      <a:pt x="1046480" y="20320"/>
                      <a:pt x="1073150" y="8890"/>
                      <a:pt x="1089660" y="5080"/>
                    </a:cubicBezTo>
                    <a:cubicBezTo>
                      <a:pt x="1101090" y="2540"/>
                      <a:pt x="1108710" y="3810"/>
                      <a:pt x="1120140" y="6350"/>
                    </a:cubicBezTo>
                    <a:cubicBezTo>
                      <a:pt x="1135380" y="11430"/>
                      <a:pt x="1159510" y="24130"/>
                      <a:pt x="1172210" y="38100"/>
                    </a:cubicBezTo>
                    <a:cubicBezTo>
                      <a:pt x="1184910" y="53340"/>
                      <a:pt x="1193800" y="76200"/>
                      <a:pt x="1195070" y="95250"/>
                    </a:cubicBezTo>
                    <a:cubicBezTo>
                      <a:pt x="1196340" y="114300"/>
                      <a:pt x="1186180" y="139700"/>
                      <a:pt x="1178560" y="153670"/>
                    </a:cubicBezTo>
                    <a:cubicBezTo>
                      <a:pt x="1173480" y="163830"/>
                      <a:pt x="1167130" y="170180"/>
                      <a:pt x="1156970" y="176530"/>
                    </a:cubicBezTo>
                    <a:cubicBezTo>
                      <a:pt x="1143000" y="185420"/>
                      <a:pt x="1131570" y="190500"/>
                      <a:pt x="1099820" y="195580"/>
                    </a:cubicBezTo>
                    <a:cubicBezTo>
                      <a:pt x="971550" y="217170"/>
                      <a:pt x="219710" y="214630"/>
                      <a:pt x="101600" y="200660"/>
                    </a:cubicBezTo>
                    <a:cubicBezTo>
                      <a:pt x="76200" y="198120"/>
                      <a:pt x="69850" y="196850"/>
                      <a:pt x="55880" y="189230"/>
                    </a:cubicBezTo>
                    <a:cubicBezTo>
                      <a:pt x="41910" y="181610"/>
                      <a:pt x="27940" y="171450"/>
                      <a:pt x="19050" y="157480"/>
                    </a:cubicBezTo>
                    <a:cubicBezTo>
                      <a:pt x="8890" y="139700"/>
                      <a:pt x="0" y="110490"/>
                      <a:pt x="2540" y="87630"/>
                    </a:cubicBezTo>
                    <a:cubicBezTo>
                      <a:pt x="5080" y="66040"/>
                      <a:pt x="19050" y="39370"/>
                      <a:pt x="35560" y="25400"/>
                    </a:cubicBezTo>
                    <a:cubicBezTo>
                      <a:pt x="52070" y="10160"/>
                      <a:pt x="101600" y="0"/>
                      <a:pt x="101600" y="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513880" y="862051"/>
              <a:ext cx="4727433" cy="1239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17"/>
                </a:lnSpc>
              </a:pPr>
              <a:r>
                <a:rPr lang="en-US" sz="7338">
                  <a:solidFill>
                    <a:srgbClr val="ED4932"/>
                  </a:solidFill>
                  <a:latin typeface="Checkin"/>
                  <a:ea typeface="Checkin"/>
                  <a:cs typeface="Checkin"/>
                  <a:sym typeface="Checkin"/>
                </a:rPr>
                <a:t>SUMMER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336501" y="171450"/>
              <a:ext cx="3082190" cy="799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3"/>
                </a:lnSpc>
              </a:pPr>
              <a:r>
                <a:rPr lang="en-US" sz="4784">
                  <a:solidFill>
                    <a:srgbClr val="ED4932"/>
                  </a:solidFill>
                  <a:latin typeface="Buffalo"/>
                  <a:ea typeface="Buffalo"/>
                  <a:cs typeface="Buffalo"/>
                  <a:sym typeface="Buffalo"/>
                </a:rPr>
                <a:t>Welcome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3909614" cy="2037168"/>
          </a:xfrm>
          <a:custGeom>
            <a:avLst/>
            <a:gdLst/>
            <a:ahLst/>
            <a:cxnLst/>
            <a:rect l="l" t="t" r="r" b="b"/>
            <a:pathLst>
              <a:path w="3909614" h="2037168">
                <a:moveTo>
                  <a:pt x="0" y="0"/>
                </a:moveTo>
                <a:lnTo>
                  <a:pt x="3909614" y="0"/>
                </a:lnTo>
                <a:lnTo>
                  <a:pt x="3909614" y="2037168"/>
                </a:lnTo>
                <a:lnTo>
                  <a:pt x="0" y="203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871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09061" y="6300263"/>
            <a:ext cx="3352229" cy="4338611"/>
            <a:chOff x="0" y="0"/>
            <a:chExt cx="4469639" cy="5784815"/>
          </a:xfrm>
        </p:grpSpPr>
        <p:sp>
          <p:nvSpPr>
            <p:cNvPr id="4" name="Freeform 4"/>
            <p:cNvSpPr/>
            <p:nvPr/>
          </p:nvSpPr>
          <p:spPr>
            <a:xfrm rot="2596597">
              <a:off x="2936518" y="4010284"/>
              <a:ext cx="1138876" cy="1601999"/>
            </a:xfrm>
            <a:custGeom>
              <a:avLst/>
              <a:gdLst/>
              <a:ahLst/>
              <a:cxnLst/>
              <a:rect l="l" t="t" r="r" b="b"/>
              <a:pathLst>
                <a:path w="1138876" h="1601999">
                  <a:moveTo>
                    <a:pt x="0" y="0"/>
                  </a:moveTo>
                  <a:lnTo>
                    <a:pt x="1138876" y="0"/>
                  </a:lnTo>
                  <a:lnTo>
                    <a:pt x="1138876" y="1601999"/>
                  </a:lnTo>
                  <a:lnTo>
                    <a:pt x="0" y="1601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202992">
              <a:off x="159236" y="84395"/>
              <a:ext cx="3022185" cy="5485814"/>
            </a:xfrm>
            <a:custGeom>
              <a:avLst/>
              <a:gdLst/>
              <a:ahLst/>
              <a:cxnLst/>
              <a:rect l="l" t="t" r="r" b="b"/>
              <a:pathLst>
                <a:path w="3022185" h="5485814">
                  <a:moveTo>
                    <a:pt x="0" y="0"/>
                  </a:moveTo>
                  <a:lnTo>
                    <a:pt x="3022185" y="0"/>
                  </a:lnTo>
                  <a:lnTo>
                    <a:pt x="3022185" y="5485814"/>
                  </a:lnTo>
                  <a:lnTo>
                    <a:pt x="0" y="548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03733" y="4457564"/>
              <a:ext cx="701006" cy="707438"/>
            </a:xfrm>
            <a:custGeom>
              <a:avLst/>
              <a:gdLst/>
              <a:ahLst/>
              <a:cxnLst/>
              <a:rect l="l" t="t" r="r" b="b"/>
              <a:pathLst>
                <a:path w="701006" h="707438">
                  <a:moveTo>
                    <a:pt x="0" y="0"/>
                  </a:moveTo>
                  <a:lnTo>
                    <a:pt x="701007" y="0"/>
                  </a:lnTo>
                  <a:lnTo>
                    <a:pt x="701007" y="707438"/>
                  </a:lnTo>
                  <a:lnTo>
                    <a:pt x="0" y="707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840057" y="6452690"/>
            <a:ext cx="3252657" cy="3995658"/>
            <a:chOff x="0" y="0"/>
            <a:chExt cx="4336877" cy="5327544"/>
          </a:xfrm>
        </p:grpSpPr>
        <p:sp>
          <p:nvSpPr>
            <p:cNvPr id="8" name="Freeform 8"/>
            <p:cNvSpPr/>
            <p:nvPr/>
          </p:nvSpPr>
          <p:spPr>
            <a:xfrm>
              <a:off x="2504909" y="0"/>
              <a:ext cx="1831968" cy="5193722"/>
            </a:xfrm>
            <a:custGeom>
              <a:avLst/>
              <a:gdLst/>
              <a:ahLst/>
              <a:cxnLst/>
              <a:rect l="l" t="t" r="r" b="b"/>
              <a:pathLst>
                <a:path w="1831968" h="5193722">
                  <a:moveTo>
                    <a:pt x="0" y="0"/>
                  </a:moveTo>
                  <a:lnTo>
                    <a:pt x="1831968" y="0"/>
                  </a:lnTo>
                  <a:lnTo>
                    <a:pt x="1831968" y="5193722"/>
                  </a:lnTo>
                  <a:lnTo>
                    <a:pt x="0" y="51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42207" y="1568725"/>
              <a:ext cx="2624339" cy="3758819"/>
            </a:xfrm>
            <a:custGeom>
              <a:avLst/>
              <a:gdLst/>
              <a:ahLst/>
              <a:cxnLst/>
              <a:rect l="l" t="t" r="r" b="b"/>
              <a:pathLst>
                <a:path w="2624339" h="3758819">
                  <a:moveTo>
                    <a:pt x="0" y="0"/>
                  </a:moveTo>
                  <a:lnTo>
                    <a:pt x="2624339" y="0"/>
                  </a:lnTo>
                  <a:lnTo>
                    <a:pt x="2624339" y="3758819"/>
                  </a:lnTo>
                  <a:lnTo>
                    <a:pt x="0" y="3758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3732239"/>
              <a:ext cx="842207" cy="849933"/>
            </a:xfrm>
            <a:custGeom>
              <a:avLst/>
              <a:gdLst/>
              <a:ahLst/>
              <a:cxnLst/>
              <a:rect l="l" t="t" r="r" b="b"/>
              <a:pathLst>
                <a:path w="842207" h="849933">
                  <a:moveTo>
                    <a:pt x="0" y="0"/>
                  </a:moveTo>
                  <a:lnTo>
                    <a:pt x="842207" y="0"/>
                  </a:lnTo>
                  <a:lnTo>
                    <a:pt x="842207" y="849934"/>
                  </a:lnTo>
                  <a:lnTo>
                    <a:pt x="0" y="84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5486400" y="0"/>
            <a:ext cx="7315200" cy="3511296"/>
          </a:xfrm>
          <a:custGeom>
            <a:avLst/>
            <a:gdLst/>
            <a:ahLst/>
            <a:cxnLst/>
            <a:rect l="l" t="t" r="r" b="b"/>
            <a:pathLst>
              <a:path w="7315200" h="3511296">
                <a:moveTo>
                  <a:pt x="0" y="0"/>
                </a:moveTo>
                <a:lnTo>
                  <a:pt x="7315200" y="0"/>
                </a:lnTo>
                <a:lnTo>
                  <a:pt x="7315200" y="3511296"/>
                </a:lnTo>
                <a:lnTo>
                  <a:pt x="0" y="35112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43168" y="1144660"/>
            <a:ext cx="3741718" cy="2366636"/>
          </a:xfrm>
          <a:custGeom>
            <a:avLst/>
            <a:gdLst/>
            <a:ahLst/>
            <a:cxnLst/>
            <a:rect l="l" t="t" r="r" b="b"/>
            <a:pathLst>
              <a:path w="3741718" h="2366636">
                <a:moveTo>
                  <a:pt x="0" y="0"/>
                </a:moveTo>
                <a:lnTo>
                  <a:pt x="3741718" y="0"/>
                </a:lnTo>
                <a:lnTo>
                  <a:pt x="3741718" y="2366636"/>
                </a:lnTo>
                <a:lnTo>
                  <a:pt x="0" y="236663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35920" y="4024141"/>
            <a:ext cx="3879889" cy="4305009"/>
          </a:xfrm>
          <a:custGeom>
            <a:avLst/>
            <a:gdLst/>
            <a:ahLst/>
            <a:cxnLst/>
            <a:rect l="l" t="t" r="r" b="b"/>
            <a:pathLst>
              <a:path w="3879889" h="4305009">
                <a:moveTo>
                  <a:pt x="0" y="0"/>
                </a:moveTo>
                <a:lnTo>
                  <a:pt x="3879889" y="0"/>
                </a:lnTo>
                <a:lnTo>
                  <a:pt x="3879889" y="4305009"/>
                </a:lnTo>
                <a:lnTo>
                  <a:pt x="0" y="43050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62057" y="3881000"/>
            <a:ext cx="4448150" cy="4448150"/>
          </a:xfrm>
          <a:custGeom>
            <a:avLst/>
            <a:gdLst/>
            <a:ahLst/>
            <a:cxnLst/>
            <a:rect l="l" t="t" r="r" b="b"/>
            <a:pathLst>
              <a:path w="4448150" h="4448150">
                <a:moveTo>
                  <a:pt x="0" y="0"/>
                </a:moveTo>
                <a:lnTo>
                  <a:pt x="4448150" y="0"/>
                </a:lnTo>
                <a:lnTo>
                  <a:pt x="4448150" y="4448150"/>
                </a:lnTo>
                <a:lnTo>
                  <a:pt x="0" y="44481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83915" y="4395290"/>
            <a:ext cx="5275385" cy="4114800"/>
          </a:xfrm>
          <a:custGeom>
            <a:avLst/>
            <a:gdLst/>
            <a:ahLst/>
            <a:cxnLst/>
            <a:rect l="l" t="t" r="r" b="b"/>
            <a:pathLst>
              <a:path w="5275385" h="4114800">
                <a:moveTo>
                  <a:pt x="0" y="0"/>
                </a:moveTo>
                <a:lnTo>
                  <a:pt x="5275385" y="0"/>
                </a:lnTo>
                <a:lnTo>
                  <a:pt x="52753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67886" y="-2124525"/>
            <a:ext cx="8214555" cy="8229600"/>
          </a:xfrm>
          <a:custGeom>
            <a:avLst/>
            <a:gdLst/>
            <a:ahLst/>
            <a:cxnLst/>
            <a:rect l="l" t="t" r="r" b="b"/>
            <a:pathLst>
              <a:path w="8214555" h="8229600">
                <a:moveTo>
                  <a:pt x="0" y="0"/>
                </a:moveTo>
                <a:lnTo>
                  <a:pt x="8214555" y="0"/>
                </a:lnTo>
                <a:lnTo>
                  <a:pt x="82145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343168" y="8900650"/>
            <a:ext cx="3107113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Nắng nóng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32576" y="8900650"/>
            <a:ext cx="3107113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Hạn hán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68051" y="8567275"/>
            <a:ext cx="3107113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Mưa bão, lũ lụt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B8F1">
                <a:alpha val="1882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 rot="5400000">
            <a:off x="-6567214" y="2129594"/>
            <a:ext cx="19166966" cy="9478936"/>
          </a:xfrm>
          <a:custGeom>
            <a:avLst/>
            <a:gdLst/>
            <a:ahLst/>
            <a:cxnLst/>
            <a:rect l="l" t="t" r="r" b="b"/>
            <a:pathLst>
              <a:path w="19166966" h="9478936">
                <a:moveTo>
                  <a:pt x="0" y="0"/>
                </a:moveTo>
                <a:lnTo>
                  <a:pt x="19166965" y="0"/>
                </a:lnTo>
                <a:lnTo>
                  <a:pt x="19166965" y="9478935"/>
                </a:lnTo>
                <a:lnTo>
                  <a:pt x="0" y="9478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80132" y="5143500"/>
            <a:ext cx="4331398" cy="4792695"/>
          </a:xfrm>
          <a:custGeom>
            <a:avLst/>
            <a:gdLst/>
            <a:ahLst/>
            <a:cxnLst/>
            <a:rect l="l" t="t" r="r" b="b"/>
            <a:pathLst>
              <a:path w="4331398" h="4792695">
                <a:moveTo>
                  <a:pt x="0" y="0"/>
                </a:moveTo>
                <a:lnTo>
                  <a:pt x="4331398" y="0"/>
                </a:lnTo>
                <a:lnTo>
                  <a:pt x="4331398" y="4792695"/>
                </a:lnTo>
                <a:lnTo>
                  <a:pt x="0" y="4792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663132">
            <a:off x="1090034" y="1164519"/>
            <a:ext cx="4069361" cy="1851559"/>
          </a:xfrm>
          <a:custGeom>
            <a:avLst/>
            <a:gdLst/>
            <a:ahLst/>
            <a:cxnLst/>
            <a:rect l="l" t="t" r="r" b="b"/>
            <a:pathLst>
              <a:path w="4069361" h="1851559">
                <a:moveTo>
                  <a:pt x="0" y="0"/>
                </a:moveTo>
                <a:lnTo>
                  <a:pt x="4069362" y="0"/>
                </a:lnTo>
                <a:lnTo>
                  <a:pt x="4069362" y="1851560"/>
                </a:lnTo>
                <a:lnTo>
                  <a:pt x="0" y="18515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54963" y="2461457"/>
            <a:ext cx="1769364" cy="2057400"/>
          </a:xfrm>
          <a:custGeom>
            <a:avLst/>
            <a:gdLst/>
            <a:ahLst/>
            <a:cxnLst/>
            <a:rect l="l" t="t" r="r" b="b"/>
            <a:pathLst>
              <a:path w="1769364" h="2057400">
                <a:moveTo>
                  <a:pt x="0" y="0"/>
                </a:moveTo>
                <a:lnTo>
                  <a:pt x="1769364" y="0"/>
                </a:lnTo>
                <a:lnTo>
                  <a:pt x="176936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58814" y="8356343"/>
            <a:ext cx="2265512" cy="1803914"/>
          </a:xfrm>
          <a:custGeom>
            <a:avLst/>
            <a:gdLst/>
            <a:ahLst/>
            <a:cxnLst/>
            <a:rect l="l" t="t" r="r" b="b"/>
            <a:pathLst>
              <a:path w="2265512" h="1803914">
                <a:moveTo>
                  <a:pt x="0" y="0"/>
                </a:moveTo>
                <a:lnTo>
                  <a:pt x="2265513" y="0"/>
                </a:lnTo>
                <a:lnTo>
                  <a:pt x="2265513" y="1803914"/>
                </a:lnTo>
                <a:lnTo>
                  <a:pt x="0" y="18039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17579" y="6514350"/>
            <a:ext cx="3963276" cy="2050995"/>
          </a:xfrm>
          <a:custGeom>
            <a:avLst/>
            <a:gdLst/>
            <a:ahLst/>
            <a:cxnLst/>
            <a:rect l="l" t="t" r="r" b="b"/>
            <a:pathLst>
              <a:path w="3963276" h="2050995">
                <a:moveTo>
                  <a:pt x="0" y="0"/>
                </a:moveTo>
                <a:lnTo>
                  <a:pt x="3963276" y="0"/>
                </a:lnTo>
                <a:lnTo>
                  <a:pt x="3963276" y="2050995"/>
                </a:lnTo>
                <a:lnTo>
                  <a:pt x="0" y="20509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4049722" y="4283276"/>
            <a:ext cx="2261826" cy="1156358"/>
          </a:xfrm>
          <a:custGeom>
            <a:avLst/>
            <a:gdLst/>
            <a:ahLst/>
            <a:cxnLst/>
            <a:rect l="l" t="t" r="r" b="b"/>
            <a:pathLst>
              <a:path w="2261826" h="1156358">
                <a:moveTo>
                  <a:pt x="0" y="0"/>
                </a:moveTo>
                <a:lnTo>
                  <a:pt x="2261826" y="0"/>
                </a:lnTo>
                <a:lnTo>
                  <a:pt x="2261826" y="1156358"/>
                </a:lnTo>
                <a:lnTo>
                  <a:pt x="0" y="1156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891570" y="648848"/>
            <a:ext cx="8115300" cy="144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THƠ: TẮM GỘI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61895" y="2004574"/>
            <a:ext cx="6472662" cy="82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Nhược Thủy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19626" y="2385257"/>
            <a:ext cx="5391917" cy="6608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27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Mùa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hè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nóng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nực</a:t>
            </a:r>
            <a:endParaRPr lang="en-US" sz="47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6527"/>
              </a:lnSpc>
              <a:spcBef>
                <a:spcPct val="0"/>
              </a:spcBef>
            </a:pP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Ra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lắm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mồ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hôi</a:t>
            </a:r>
            <a:endParaRPr lang="en-US" sz="47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6527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Lúc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học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lúc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chơi</a:t>
            </a:r>
            <a:endParaRPr lang="en-US" sz="47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6527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quần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bụi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bẩn</a:t>
            </a:r>
            <a:endParaRPr lang="en-US" sz="47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6527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Nước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này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mát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lắm</a:t>
            </a:r>
            <a:endParaRPr lang="en-US" sz="47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6527"/>
              </a:lnSpc>
              <a:spcBef>
                <a:spcPct val="0"/>
              </a:spcBef>
            </a:pP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Ta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bảo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nhau</a:t>
            </a:r>
            <a:endParaRPr lang="en-US" sz="47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6527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Tắm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rửa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gội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đầu</a:t>
            </a:r>
            <a:endParaRPr lang="en-US" sz="47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6527"/>
              </a:lnSpc>
              <a:spcBef>
                <a:spcPct val="0"/>
              </a:spcBef>
            </a:pP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Cho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người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sạch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sẽ</a:t>
            </a:r>
            <a:r>
              <a:rPr lang="en-US" sz="47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B8F1">
                <a:alpha val="1882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4213163" y="2917242"/>
            <a:ext cx="9861674" cy="6644303"/>
          </a:xfrm>
          <a:custGeom>
            <a:avLst/>
            <a:gdLst/>
            <a:ahLst/>
            <a:cxnLst/>
            <a:rect l="l" t="t" r="r" b="b"/>
            <a:pathLst>
              <a:path w="9861674" h="6644303">
                <a:moveTo>
                  <a:pt x="0" y="0"/>
                </a:moveTo>
                <a:lnTo>
                  <a:pt x="9861674" y="0"/>
                </a:lnTo>
                <a:lnTo>
                  <a:pt x="9861674" y="6644303"/>
                </a:lnTo>
                <a:lnTo>
                  <a:pt x="0" y="66443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71600" y="512738"/>
            <a:ext cx="17478252" cy="240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2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TRẺ ĐỌC THƠ CÙNG CÔ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59187" y="4022498"/>
            <a:ext cx="2206355" cy="946727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32734" y="4022498"/>
            <a:ext cx="6822532" cy="6822532"/>
          </a:xfrm>
          <a:custGeom>
            <a:avLst/>
            <a:gdLst/>
            <a:ahLst/>
            <a:cxnLst/>
            <a:rect l="l" t="t" r="r" b="b"/>
            <a:pathLst>
              <a:path w="6822532" h="6822532">
                <a:moveTo>
                  <a:pt x="0" y="0"/>
                </a:moveTo>
                <a:lnTo>
                  <a:pt x="6822532" y="0"/>
                </a:lnTo>
                <a:lnTo>
                  <a:pt x="6822532" y="6822533"/>
                </a:lnTo>
                <a:lnTo>
                  <a:pt x="0" y="68225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4585" y="6339752"/>
            <a:ext cx="18839537" cy="3082833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4"/>
                </a:lnTo>
                <a:lnTo>
                  <a:pt x="0" y="3082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4970" y="8379904"/>
            <a:ext cx="19037939" cy="6544292"/>
          </a:xfrm>
          <a:custGeom>
            <a:avLst/>
            <a:gdLst/>
            <a:ahLst/>
            <a:cxnLst/>
            <a:rect l="l" t="t" r="r" b="b"/>
            <a:pathLst>
              <a:path w="19037939" h="6544292">
                <a:moveTo>
                  <a:pt x="0" y="0"/>
                </a:moveTo>
                <a:lnTo>
                  <a:pt x="19037940" y="0"/>
                </a:lnTo>
                <a:lnTo>
                  <a:pt x="19037940" y="6544292"/>
                </a:lnTo>
                <a:lnTo>
                  <a:pt x="0" y="65442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28052" y="8306978"/>
            <a:ext cx="3074980" cy="1902644"/>
          </a:xfrm>
          <a:custGeom>
            <a:avLst/>
            <a:gdLst/>
            <a:ahLst/>
            <a:cxnLst/>
            <a:rect l="l" t="t" r="r" b="b"/>
            <a:pathLst>
              <a:path w="3074980" h="1902644">
                <a:moveTo>
                  <a:pt x="0" y="0"/>
                </a:moveTo>
                <a:lnTo>
                  <a:pt x="3074980" y="0"/>
                </a:lnTo>
                <a:lnTo>
                  <a:pt x="3074980" y="1902644"/>
                </a:lnTo>
                <a:lnTo>
                  <a:pt x="0" y="1902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71089" y="7317558"/>
            <a:ext cx="1956963" cy="2892064"/>
          </a:xfrm>
          <a:custGeom>
            <a:avLst/>
            <a:gdLst/>
            <a:ahLst/>
            <a:cxnLst/>
            <a:rect l="l" t="t" r="r" b="b"/>
            <a:pathLst>
              <a:path w="1956963" h="2892064">
                <a:moveTo>
                  <a:pt x="0" y="0"/>
                </a:moveTo>
                <a:lnTo>
                  <a:pt x="1956963" y="0"/>
                </a:lnTo>
                <a:lnTo>
                  <a:pt x="1956963" y="2892064"/>
                </a:lnTo>
                <a:lnTo>
                  <a:pt x="0" y="2892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4859" y="8999307"/>
            <a:ext cx="1338429" cy="846557"/>
          </a:xfrm>
          <a:custGeom>
            <a:avLst/>
            <a:gdLst/>
            <a:ahLst/>
            <a:cxnLst/>
            <a:rect l="l" t="t" r="r" b="b"/>
            <a:pathLst>
              <a:path w="1338429" h="846557">
                <a:moveTo>
                  <a:pt x="0" y="0"/>
                </a:moveTo>
                <a:lnTo>
                  <a:pt x="1338429" y="0"/>
                </a:lnTo>
                <a:lnTo>
                  <a:pt x="1338429" y="846557"/>
                </a:lnTo>
                <a:lnTo>
                  <a:pt x="0" y="8465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60326" y="8306978"/>
            <a:ext cx="1424533" cy="1525604"/>
          </a:xfrm>
          <a:custGeom>
            <a:avLst/>
            <a:gdLst/>
            <a:ahLst/>
            <a:cxnLst/>
            <a:rect l="l" t="t" r="r" b="b"/>
            <a:pathLst>
              <a:path w="1424533" h="1525604">
                <a:moveTo>
                  <a:pt x="0" y="0"/>
                </a:moveTo>
                <a:lnTo>
                  <a:pt x="1424533" y="0"/>
                </a:lnTo>
                <a:lnTo>
                  <a:pt x="1424533" y="1525604"/>
                </a:lnTo>
                <a:lnTo>
                  <a:pt x="0" y="15256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490497" y="5143500"/>
            <a:ext cx="4924333" cy="4795069"/>
          </a:xfrm>
          <a:custGeom>
            <a:avLst/>
            <a:gdLst/>
            <a:ahLst/>
            <a:cxnLst/>
            <a:rect l="l" t="t" r="r" b="b"/>
            <a:pathLst>
              <a:path w="4924333" h="4795069">
                <a:moveTo>
                  <a:pt x="4924333" y="0"/>
                </a:moveTo>
                <a:lnTo>
                  <a:pt x="0" y="0"/>
                </a:lnTo>
                <a:lnTo>
                  <a:pt x="0" y="4795069"/>
                </a:lnTo>
                <a:lnTo>
                  <a:pt x="4924333" y="4795069"/>
                </a:lnTo>
                <a:lnTo>
                  <a:pt x="492433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98771" y="247072"/>
            <a:ext cx="4278556" cy="1835890"/>
          </a:xfrm>
          <a:custGeom>
            <a:avLst/>
            <a:gdLst/>
            <a:ahLst/>
            <a:cxnLst/>
            <a:rect l="l" t="t" r="r" b="b"/>
            <a:pathLst>
              <a:path w="4278556" h="1835890">
                <a:moveTo>
                  <a:pt x="0" y="0"/>
                </a:moveTo>
                <a:lnTo>
                  <a:pt x="4278556" y="0"/>
                </a:lnTo>
                <a:lnTo>
                  <a:pt x="4278556" y="1835889"/>
                </a:lnTo>
                <a:lnTo>
                  <a:pt x="0" y="1835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521472" y="1823121"/>
            <a:ext cx="6460236" cy="822960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6460236" y="0"/>
                </a:moveTo>
                <a:lnTo>
                  <a:pt x="0" y="0"/>
                </a:lnTo>
                <a:lnTo>
                  <a:pt x="0" y="8229600"/>
                </a:lnTo>
                <a:lnTo>
                  <a:pt x="6460236" y="8229600"/>
                </a:lnTo>
                <a:lnTo>
                  <a:pt x="6460236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5317839" y="5535085"/>
            <a:ext cx="3882921" cy="4946397"/>
          </a:xfrm>
          <a:custGeom>
            <a:avLst/>
            <a:gdLst/>
            <a:ahLst/>
            <a:cxnLst/>
            <a:rect l="l" t="t" r="r" b="b"/>
            <a:pathLst>
              <a:path w="3882921" h="4946397">
                <a:moveTo>
                  <a:pt x="3882922" y="0"/>
                </a:moveTo>
                <a:lnTo>
                  <a:pt x="0" y="0"/>
                </a:lnTo>
                <a:lnTo>
                  <a:pt x="0" y="4946397"/>
                </a:lnTo>
                <a:lnTo>
                  <a:pt x="3882922" y="4946397"/>
                </a:lnTo>
                <a:lnTo>
                  <a:pt x="3882922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1770" y="2598013"/>
            <a:ext cx="3977925" cy="1706891"/>
          </a:xfrm>
          <a:custGeom>
            <a:avLst/>
            <a:gdLst/>
            <a:ahLst/>
            <a:cxnLst/>
            <a:rect l="l" t="t" r="r" b="b"/>
            <a:pathLst>
              <a:path w="3977925" h="1706891">
                <a:moveTo>
                  <a:pt x="0" y="0"/>
                </a:moveTo>
                <a:lnTo>
                  <a:pt x="3977925" y="0"/>
                </a:lnTo>
                <a:lnTo>
                  <a:pt x="3977925" y="1706891"/>
                </a:lnTo>
                <a:lnTo>
                  <a:pt x="0" y="1706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82757">
            <a:off x="-2501661" y="55527"/>
            <a:ext cx="5786862" cy="7371799"/>
          </a:xfrm>
          <a:custGeom>
            <a:avLst/>
            <a:gdLst/>
            <a:ahLst/>
            <a:cxnLst/>
            <a:rect l="l" t="t" r="r" b="b"/>
            <a:pathLst>
              <a:path w="5786862" h="7371799">
                <a:moveTo>
                  <a:pt x="0" y="0"/>
                </a:moveTo>
                <a:lnTo>
                  <a:pt x="5786862" y="0"/>
                </a:lnTo>
                <a:lnTo>
                  <a:pt x="5786862" y="7371799"/>
                </a:lnTo>
                <a:lnTo>
                  <a:pt x="0" y="737179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50896" y="4507420"/>
            <a:ext cx="2206355" cy="946727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257442" y="4495862"/>
            <a:ext cx="1773115" cy="789036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6" y="0"/>
                </a:lnTo>
                <a:lnTo>
                  <a:pt x="1773116" y="789036"/>
                </a:lnTo>
                <a:lnTo>
                  <a:pt x="0" y="7890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073890" y="247072"/>
            <a:ext cx="736282" cy="573405"/>
            <a:chOff x="0" y="0"/>
            <a:chExt cx="981710" cy="764540"/>
          </a:xfrm>
        </p:grpSpPr>
        <p:grpSp>
          <p:nvGrpSpPr>
            <p:cNvPr id="19" name="Group 19"/>
            <p:cNvGrpSpPr/>
            <p:nvPr/>
          </p:nvGrpSpPr>
          <p:grpSpPr>
            <a:xfrm>
              <a:off x="137160" y="30480"/>
              <a:ext cx="554990" cy="505460"/>
              <a:chOff x="0" y="0"/>
              <a:chExt cx="554990" cy="50546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49530" y="46990"/>
                <a:ext cx="455930" cy="407670"/>
              </a:xfrm>
              <a:custGeom>
                <a:avLst/>
                <a:gdLst/>
                <a:ahLst/>
                <a:cxnLst/>
                <a:rect l="l" t="t" r="r" b="b"/>
                <a:pathLst>
                  <a:path w="455930" h="407670">
                    <a:moveTo>
                      <a:pt x="327660" y="387350"/>
                    </a:moveTo>
                    <a:cubicBezTo>
                      <a:pt x="1270" y="102870"/>
                      <a:pt x="0" y="91440"/>
                      <a:pt x="1270" y="74930"/>
                    </a:cubicBezTo>
                    <a:cubicBezTo>
                      <a:pt x="2540" y="59690"/>
                      <a:pt x="8890" y="41910"/>
                      <a:pt x="20320" y="30480"/>
                    </a:cubicBezTo>
                    <a:cubicBezTo>
                      <a:pt x="34290" y="16510"/>
                      <a:pt x="67310" y="3810"/>
                      <a:pt x="87630" y="3810"/>
                    </a:cubicBezTo>
                    <a:cubicBezTo>
                      <a:pt x="104140" y="5080"/>
                      <a:pt x="120650" y="15240"/>
                      <a:pt x="132080" y="25400"/>
                    </a:cubicBezTo>
                    <a:cubicBezTo>
                      <a:pt x="143510" y="36830"/>
                      <a:pt x="153670" y="53340"/>
                      <a:pt x="154940" y="69850"/>
                    </a:cubicBezTo>
                    <a:cubicBezTo>
                      <a:pt x="156210" y="88900"/>
                      <a:pt x="144780" y="123190"/>
                      <a:pt x="130810" y="137160"/>
                    </a:cubicBezTo>
                    <a:cubicBezTo>
                      <a:pt x="119380" y="149860"/>
                      <a:pt x="101600" y="156210"/>
                      <a:pt x="85090" y="157480"/>
                    </a:cubicBezTo>
                    <a:cubicBezTo>
                      <a:pt x="69850" y="158750"/>
                      <a:pt x="50800" y="154940"/>
                      <a:pt x="38100" y="146050"/>
                    </a:cubicBezTo>
                    <a:cubicBezTo>
                      <a:pt x="24130" y="138430"/>
                      <a:pt x="11430" y="124460"/>
                      <a:pt x="6350" y="107950"/>
                    </a:cubicBezTo>
                    <a:cubicBezTo>
                      <a:pt x="1270" y="88900"/>
                      <a:pt x="5080" y="53340"/>
                      <a:pt x="15240" y="36830"/>
                    </a:cubicBezTo>
                    <a:cubicBezTo>
                      <a:pt x="24130" y="22860"/>
                      <a:pt x="40640" y="11430"/>
                      <a:pt x="54610" y="7620"/>
                    </a:cubicBezTo>
                    <a:cubicBezTo>
                      <a:pt x="69850" y="2540"/>
                      <a:pt x="82550" y="0"/>
                      <a:pt x="104140" y="7620"/>
                    </a:cubicBezTo>
                    <a:cubicBezTo>
                      <a:pt x="167640" y="30480"/>
                      <a:pt x="382270" y="215900"/>
                      <a:pt x="427990" y="271780"/>
                    </a:cubicBezTo>
                    <a:cubicBezTo>
                      <a:pt x="444500" y="292100"/>
                      <a:pt x="452120" y="303530"/>
                      <a:pt x="453390" y="320040"/>
                    </a:cubicBezTo>
                    <a:cubicBezTo>
                      <a:pt x="455930" y="336550"/>
                      <a:pt x="452120" y="359410"/>
                      <a:pt x="440690" y="373380"/>
                    </a:cubicBezTo>
                    <a:cubicBezTo>
                      <a:pt x="429260" y="389890"/>
                      <a:pt x="398780" y="405130"/>
                      <a:pt x="378460" y="406400"/>
                    </a:cubicBezTo>
                    <a:cubicBezTo>
                      <a:pt x="360680" y="407670"/>
                      <a:pt x="327660" y="387350"/>
                      <a:pt x="327660" y="38735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481330"/>
              <a:ext cx="560070" cy="283210"/>
              <a:chOff x="0" y="0"/>
              <a:chExt cx="560070" cy="28321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49530" y="48260"/>
                <a:ext cx="4622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462280" h="182880">
                    <a:moveTo>
                      <a:pt x="378460" y="182880"/>
                    </a:moveTo>
                    <a:cubicBezTo>
                      <a:pt x="50800" y="147320"/>
                      <a:pt x="39370" y="146050"/>
                      <a:pt x="27940" y="134620"/>
                    </a:cubicBezTo>
                    <a:cubicBezTo>
                      <a:pt x="13970" y="121920"/>
                      <a:pt x="1270" y="90170"/>
                      <a:pt x="1270" y="69850"/>
                    </a:cubicBezTo>
                    <a:cubicBezTo>
                      <a:pt x="1270" y="54610"/>
                      <a:pt x="10160" y="36830"/>
                      <a:pt x="20320" y="26670"/>
                    </a:cubicBezTo>
                    <a:cubicBezTo>
                      <a:pt x="30480" y="15240"/>
                      <a:pt x="46990" y="5080"/>
                      <a:pt x="63500" y="3810"/>
                    </a:cubicBezTo>
                    <a:cubicBezTo>
                      <a:pt x="82550" y="1270"/>
                      <a:pt x="115570" y="10160"/>
                      <a:pt x="129540" y="25400"/>
                    </a:cubicBezTo>
                    <a:cubicBezTo>
                      <a:pt x="144780" y="40640"/>
                      <a:pt x="153670" y="72390"/>
                      <a:pt x="149860" y="92710"/>
                    </a:cubicBezTo>
                    <a:cubicBezTo>
                      <a:pt x="144780" y="113030"/>
                      <a:pt x="123190" y="139700"/>
                      <a:pt x="104140" y="147320"/>
                    </a:cubicBezTo>
                    <a:cubicBezTo>
                      <a:pt x="85090" y="154940"/>
                      <a:pt x="52070" y="151130"/>
                      <a:pt x="34290" y="139700"/>
                    </a:cubicBezTo>
                    <a:cubicBezTo>
                      <a:pt x="16510" y="128270"/>
                      <a:pt x="1270" y="99060"/>
                      <a:pt x="1270" y="78740"/>
                    </a:cubicBezTo>
                    <a:cubicBezTo>
                      <a:pt x="0" y="57150"/>
                      <a:pt x="17780" y="27940"/>
                      <a:pt x="33020" y="15240"/>
                    </a:cubicBezTo>
                    <a:cubicBezTo>
                      <a:pt x="45720" y="5080"/>
                      <a:pt x="59690" y="3810"/>
                      <a:pt x="78740" y="2540"/>
                    </a:cubicBezTo>
                    <a:cubicBezTo>
                      <a:pt x="109220" y="0"/>
                      <a:pt x="151130" y="7620"/>
                      <a:pt x="194310" y="11430"/>
                    </a:cubicBezTo>
                    <a:cubicBezTo>
                      <a:pt x="251460" y="17780"/>
                      <a:pt x="349250" y="19050"/>
                      <a:pt x="392430" y="31750"/>
                    </a:cubicBezTo>
                    <a:cubicBezTo>
                      <a:pt x="415290" y="38100"/>
                      <a:pt x="429260" y="44450"/>
                      <a:pt x="440690" y="55880"/>
                    </a:cubicBezTo>
                    <a:cubicBezTo>
                      <a:pt x="449580" y="64770"/>
                      <a:pt x="455930" y="74930"/>
                      <a:pt x="458470" y="87630"/>
                    </a:cubicBezTo>
                    <a:cubicBezTo>
                      <a:pt x="462280" y="102870"/>
                      <a:pt x="459740" y="127000"/>
                      <a:pt x="453390" y="140970"/>
                    </a:cubicBezTo>
                    <a:cubicBezTo>
                      <a:pt x="448310" y="152400"/>
                      <a:pt x="440690" y="162560"/>
                      <a:pt x="430530" y="168910"/>
                    </a:cubicBezTo>
                    <a:cubicBezTo>
                      <a:pt x="416560" y="177800"/>
                      <a:pt x="378460" y="182880"/>
                      <a:pt x="378460" y="18288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660400" y="0"/>
              <a:ext cx="321310" cy="443230"/>
              <a:chOff x="0" y="0"/>
              <a:chExt cx="321310" cy="44323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45720" y="49530"/>
                <a:ext cx="231140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31140" h="347980">
                    <a:moveTo>
                      <a:pt x="5080" y="242570"/>
                    </a:moveTo>
                    <a:cubicBezTo>
                      <a:pt x="114300" y="3810"/>
                      <a:pt x="129540" y="1270"/>
                      <a:pt x="144780" y="1270"/>
                    </a:cubicBezTo>
                    <a:cubicBezTo>
                      <a:pt x="161290" y="1270"/>
                      <a:pt x="179070" y="6350"/>
                      <a:pt x="191770" y="15240"/>
                    </a:cubicBezTo>
                    <a:cubicBezTo>
                      <a:pt x="204470" y="25400"/>
                      <a:pt x="217170" y="40640"/>
                      <a:pt x="220980" y="55880"/>
                    </a:cubicBezTo>
                    <a:cubicBezTo>
                      <a:pt x="226060" y="71120"/>
                      <a:pt x="227330" y="90170"/>
                      <a:pt x="219710" y="105410"/>
                    </a:cubicBezTo>
                    <a:cubicBezTo>
                      <a:pt x="212090" y="123190"/>
                      <a:pt x="186690" y="148590"/>
                      <a:pt x="166370" y="153670"/>
                    </a:cubicBezTo>
                    <a:cubicBezTo>
                      <a:pt x="146050" y="158750"/>
                      <a:pt x="111760" y="151130"/>
                      <a:pt x="96520" y="135890"/>
                    </a:cubicBezTo>
                    <a:cubicBezTo>
                      <a:pt x="80010" y="121920"/>
                      <a:pt x="67310" y="90170"/>
                      <a:pt x="71120" y="68580"/>
                    </a:cubicBezTo>
                    <a:cubicBezTo>
                      <a:pt x="73660" y="46990"/>
                      <a:pt x="93980" y="19050"/>
                      <a:pt x="113030" y="10160"/>
                    </a:cubicBezTo>
                    <a:cubicBezTo>
                      <a:pt x="132080" y="0"/>
                      <a:pt x="166370" y="1270"/>
                      <a:pt x="185420" y="11430"/>
                    </a:cubicBezTo>
                    <a:cubicBezTo>
                      <a:pt x="204470" y="21590"/>
                      <a:pt x="220980" y="44450"/>
                      <a:pt x="224790" y="72390"/>
                    </a:cubicBezTo>
                    <a:cubicBezTo>
                      <a:pt x="231140" y="121920"/>
                      <a:pt x="179070" y="248920"/>
                      <a:pt x="149860" y="294640"/>
                    </a:cubicBezTo>
                    <a:cubicBezTo>
                      <a:pt x="133350" y="318770"/>
                      <a:pt x="116840" y="336550"/>
                      <a:pt x="97790" y="342900"/>
                    </a:cubicBezTo>
                    <a:cubicBezTo>
                      <a:pt x="81280" y="347980"/>
                      <a:pt x="58420" y="344170"/>
                      <a:pt x="43180" y="336550"/>
                    </a:cubicBezTo>
                    <a:cubicBezTo>
                      <a:pt x="27940" y="328930"/>
                      <a:pt x="12700" y="312420"/>
                      <a:pt x="6350" y="297180"/>
                    </a:cubicBezTo>
                    <a:cubicBezTo>
                      <a:pt x="0" y="280670"/>
                      <a:pt x="5080" y="242570"/>
                      <a:pt x="5080" y="242570"/>
                    </a:cubicBezTo>
                  </a:path>
                </a:pathLst>
              </a:custGeom>
              <a:solidFill>
                <a:srgbClr val="ED4932"/>
              </a:solid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id="25" name="Group 25"/>
          <p:cNvGrpSpPr/>
          <p:nvPr/>
        </p:nvGrpSpPr>
        <p:grpSpPr>
          <a:xfrm>
            <a:off x="10344937" y="3030092"/>
            <a:ext cx="2496502" cy="169545"/>
            <a:chOff x="0" y="0"/>
            <a:chExt cx="3328670" cy="226060"/>
          </a:xfrm>
        </p:grpSpPr>
        <p:sp>
          <p:nvSpPr>
            <p:cNvPr id="26" name="Freeform 26"/>
            <p:cNvSpPr/>
            <p:nvPr/>
          </p:nvSpPr>
          <p:spPr>
            <a:xfrm>
              <a:off x="50800" y="49530"/>
              <a:ext cx="3229610" cy="184150"/>
            </a:xfrm>
            <a:custGeom>
              <a:avLst/>
              <a:gdLst/>
              <a:ahLst/>
              <a:cxnLst/>
              <a:rect l="l" t="t" r="r" b="b"/>
              <a:pathLst>
                <a:path w="3229610" h="184150">
                  <a:moveTo>
                    <a:pt x="62230" y="1270"/>
                  </a:moveTo>
                  <a:cubicBezTo>
                    <a:pt x="3197860" y="8890"/>
                    <a:pt x="3206750" y="16510"/>
                    <a:pt x="3216910" y="29210"/>
                  </a:cubicBezTo>
                  <a:cubicBezTo>
                    <a:pt x="3224530" y="39370"/>
                    <a:pt x="3228340" y="54610"/>
                    <a:pt x="3227070" y="67310"/>
                  </a:cubicBezTo>
                  <a:cubicBezTo>
                    <a:pt x="3227070" y="78740"/>
                    <a:pt x="3221990" y="93980"/>
                    <a:pt x="3213100" y="104140"/>
                  </a:cubicBezTo>
                  <a:cubicBezTo>
                    <a:pt x="3201670" y="115570"/>
                    <a:pt x="3175000" y="125730"/>
                    <a:pt x="3158490" y="125730"/>
                  </a:cubicBezTo>
                  <a:cubicBezTo>
                    <a:pt x="3145790" y="124460"/>
                    <a:pt x="3131820" y="116840"/>
                    <a:pt x="3122930" y="107950"/>
                  </a:cubicBezTo>
                  <a:cubicBezTo>
                    <a:pt x="3114040" y="100330"/>
                    <a:pt x="3105150" y="86360"/>
                    <a:pt x="3103880" y="73660"/>
                  </a:cubicBezTo>
                  <a:cubicBezTo>
                    <a:pt x="3102610" y="57150"/>
                    <a:pt x="3111500" y="30480"/>
                    <a:pt x="3122930" y="17780"/>
                  </a:cubicBezTo>
                  <a:cubicBezTo>
                    <a:pt x="3131820" y="8890"/>
                    <a:pt x="3145790" y="2540"/>
                    <a:pt x="3158490" y="1270"/>
                  </a:cubicBezTo>
                  <a:cubicBezTo>
                    <a:pt x="3171190" y="0"/>
                    <a:pt x="3186430" y="2540"/>
                    <a:pt x="3197860" y="10160"/>
                  </a:cubicBezTo>
                  <a:cubicBezTo>
                    <a:pt x="3210560" y="19050"/>
                    <a:pt x="3225800" y="44450"/>
                    <a:pt x="3227070" y="59690"/>
                  </a:cubicBezTo>
                  <a:cubicBezTo>
                    <a:pt x="3229610" y="73660"/>
                    <a:pt x="3224530" y="87630"/>
                    <a:pt x="3216910" y="97790"/>
                  </a:cubicBezTo>
                  <a:cubicBezTo>
                    <a:pt x="3206750" y="110490"/>
                    <a:pt x="3197860" y="118110"/>
                    <a:pt x="3164840" y="125730"/>
                  </a:cubicBezTo>
                  <a:cubicBezTo>
                    <a:pt x="2931160" y="184150"/>
                    <a:pt x="275590" y="165100"/>
                    <a:pt x="62230" y="125730"/>
                  </a:cubicBezTo>
                  <a:cubicBezTo>
                    <a:pt x="36830" y="120650"/>
                    <a:pt x="31750" y="119380"/>
                    <a:pt x="20320" y="110490"/>
                  </a:cubicBezTo>
                  <a:cubicBezTo>
                    <a:pt x="10160" y="100330"/>
                    <a:pt x="1270" y="85090"/>
                    <a:pt x="0" y="71120"/>
                  </a:cubicBezTo>
                  <a:cubicBezTo>
                    <a:pt x="0" y="54610"/>
                    <a:pt x="8890" y="27940"/>
                    <a:pt x="20320" y="16510"/>
                  </a:cubicBezTo>
                  <a:cubicBezTo>
                    <a:pt x="30480" y="6350"/>
                    <a:pt x="62230" y="1270"/>
                    <a:pt x="62230" y="1270"/>
                  </a:cubicBezTo>
                </a:path>
              </a:pathLst>
            </a:custGeom>
            <a:solidFill>
              <a:srgbClr val="ED4932"/>
            </a:solidFill>
            <a:ln cap="sq">
              <a:noFill/>
              <a:prstDash val="solid"/>
              <a:miter/>
            </a:ln>
          </p:spPr>
        </p:sp>
      </p:grpSp>
      <p:sp>
        <p:nvSpPr>
          <p:cNvPr id="27" name="TextBox 27"/>
          <p:cNvSpPr txBox="1"/>
          <p:nvPr/>
        </p:nvSpPr>
        <p:spPr>
          <a:xfrm>
            <a:off x="5923764" y="707678"/>
            <a:ext cx="6117379" cy="240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1"/>
              </a:lnSpc>
            </a:pPr>
            <a:r>
              <a:rPr lang="en-US" sz="9271">
                <a:solidFill>
                  <a:srgbClr val="ED4932"/>
                </a:solidFill>
                <a:latin typeface="Checkin"/>
                <a:ea typeface="Checkin"/>
                <a:cs typeface="Checkin"/>
                <a:sym typeface="Checkin"/>
              </a:rPr>
              <a:t>Bài hát: </a:t>
            </a:r>
          </a:p>
          <a:p>
            <a:pPr algn="ctr">
              <a:lnSpc>
                <a:spcPts val="9271"/>
              </a:lnSpc>
            </a:pPr>
            <a:r>
              <a:rPr lang="en-US" sz="9271">
                <a:solidFill>
                  <a:srgbClr val="ED4932"/>
                </a:solidFill>
                <a:latin typeface="Checkin"/>
                <a:ea typeface="Checkin"/>
                <a:cs typeface="Checkin"/>
                <a:sym typeface="Checkin"/>
              </a:rPr>
              <a:t>Mùa hè đến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058575" y="3211615"/>
            <a:ext cx="2857945" cy="123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71"/>
              </a:lnSpc>
            </a:pPr>
            <a:r>
              <a:rPr lang="en-US" sz="9271" dirty="0" err="1">
                <a:solidFill>
                  <a:srgbClr val="FF4931"/>
                </a:solidFill>
                <a:latin typeface="Checkin"/>
                <a:ea typeface="Checkin"/>
                <a:cs typeface="Checkin"/>
                <a:sym typeface="Checkin"/>
              </a:rPr>
              <a:t>Nhạc</a:t>
            </a:r>
            <a:r>
              <a:rPr lang="en-US" sz="9271" dirty="0">
                <a:solidFill>
                  <a:srgbClr val="FF4931"/>
                </a:solidFill>
                <a:latin typeface="Checkin"/>
                <a:ea typeface="Checkin"/>
                <a:cs typeface="Checkin"/>
                <a:sym typeface="Checkin"/>
              </a:rPr>
              <a:t>:</a:t>
            </a:r>
          </a:p>
        </p:txBody>
      </p:sp>
      <p:pic>
        <p:nvPicPr>
          <p:cNvPr id="29" name="Mùa Hè Đến - Nhạc Thiếu Nhi Vui Nhộn Hay Nhất - Múa Hát Trẻ Em Sô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119735" y="3276669"/>
            <a:ext cx="1131032" cy="1131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100</Words>
  <Application>Microsoft Office PowerPoint</Application>
  <PresentationFormat>Custom</PresentationFormat>
  <Paragraphs>27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Muli</vt:lpstr>
      <vt:lpstr>Checkin</vt:lpstr>
      <vt:lpstr>Buffalo</vt:lpstr>
      <vt:lpstr>Arial</vt:lpstr>
      <vt:lpstr>Muli Bold</vt:lpstr>
      <vt:lpstr>Calibri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Tho Tam goi</dc:title>
  <cp:lastModifiedBy>admin</cp:lastModifiedBy>
  <cp:revision>3</cp:revision>
  <dcterms:created xsi:type="dcterms:W3CDTF">2006-08-16T00:00:00Z</dcterms:created>
  <dcterms:modified xsi:type="dcterms:W3CDTF">2024-08-27T09:36:17Z</dcterms:modified>
  <dc:identifier>DAGOsMlX5BE</dc:identifier>
</cp:coreProperties>
</file>