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Paytone One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9570E5-925E-4419-BC0F-9BC46EA26FB9}" v="12" dt="2024-08-24T03:17:10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F69570E5-925E-4419-BC0F-9BC46EA26FB9}"/>
    <pc:docChg chg="modSld">
      <pc:chgData name="DOAN THI HAI YEN" userId="46ce6b64e9072719" providerId="LiveId" clId="{F69570E5-925E-4419-BC0F-9BC46EA26FB9}" dt="2024-08-24T03:18:48.125" v="22" actId="1076"/>
      <pc:docMkLst>
        <pc:docMk/>
      </pc:docMkLst>
      <pc:sldChg chg="modTransition">
        <pc:chgData name="DOAN THI HAI YEN" userId="46ce6b64e9072719" providerId="LiveId" clId="{F69570E5-925E-4419-BC0F-9BC46EA26FB9}" dt="2024-08-23T15:47:08.951" v="0"/>
        <pc:sldMkLst>
          <pc:docMk/>
          <pc:sldMk cId="0" sldId="256"/>
        </pc:sldMkLst>
      </pc:sldChg>
      <pc:sldChg chg="modSp mod modTransition">
        <pc:chgData name="DOAN THI HAI YEN" userId="46ce6b64e9072719" providerId="LiveId" clId="{F69570E5-925E-4419-BC0F-9BC46EA26FB9}" dt="2024-08-24T03:13:20.799" v="6" actId="1076"/>
        <pc:sldMkLst>
          <pc:docMk/>
          <pc:sldMk cId="0" sldId="257"/>
        </pc:sldMkLst>
        <pc:spChg chg="mod">
          <ac:chgData name="DOAN THI HAI YEN" userId="46ce6b64e9072719" providerId="LiveId" clId="{F69570E5-925E-4419-BC0F-9BC46EA26FB9}" dt="2024-08-24T03:13:20.799" v="6" actId="1076"/>
          <ac:spMkLst>
            <pc:docMk/>
            <pc:sldMk cId="0" sldId="257"/>
            <ac:spMk id="29" creationId="{00000000-0000-0000-0000-000000000000}"/>
          </ac:spMkLst>
        </pc:spChg>
        <pc:spChg chg="mod">
          <ac:chgData name="DOAN THI HAI YEN" userId="46ce6b64e9072719" providerId="LiveId" clId="{F69570E5-925E-4419-BC0F-9BC46EA26FB9}" dt="2024-08-24T03:13:18.468" v="5" actId="14100"/>
          <ac:spMkLst>
            <pc:docMk/>
            <pc:sldMk cId="0" sldId="257"/>
            <ac:spMk id="30" creationId="{00000000-0000-0000-0000-000000000000}"/>
          </ac:spMkLst>
        </pc:spChg>
      </pc:sldChg>
      <pc:sldChg chg="addSp modSp mod modTransition">
        <pc:chgData name="DOAN THI HAI YEN" userId="46ce6b64e9072719" providerId="LiveId" clId="{F69570E5-925E-4419-BC0F-9BC46EA26FB9}" dt="2024-08-24T03:17:10.502" v="14" actId="1076"/>
        <pc:sldMkLst>
          <pc:docMk/>
          <pc:sldMk cId="0" sldId="258"/>
        </pc:sldMkLst>
        <pc:spChg chg="mod">
          <ac:chgData name="DOAN THI HAI YEN" userId="46ce6b64e9072719" providerId="LiveId" clId="{F69570E5-925E-4419-BC0F-9BC46EA26FB9}" dt="2024-08-24T03:13:28.471" v="7" actId="14100"/>
          <ac:spMkLst>
            <pc:docMk/>
            <pc:sldMk cId="0" sldId="258"/>
            <ac:spMk id="18" creationId="{00000000-0000-0000-0000-000000000000}"/>
          </ac:spMkLst>
        </pc:spChg>
        <pc:picChg chg="add mod">
          <ac:chgData name="DOAN THI HAI YEN" userId="46ce6b64e9072719" providerId="LiveId" clId="{F69570E5-925E-4419-BC0F-9BC46EA26FB9}" dt="2024-08-24T03:17:10.502" v="14" actId="1076"/>
          <ac:picMkLst>
            <pc:docMk/>
            <pc:sldMk cId="0" sldId="258"/>
            <ac:picMk id="1026" creationId="{57E51D69-5E1E-24C7-4D92-E9C8F155DD18}"/>
          </ac:picMkLst>
        </pc:picChg>
      </pc:sldChg>
      <pc:sldChg chg="modTransition">
        <pc:chgData name="DOAN THI HAI YEN" userId="46ce6b64e9072719" providerId="LiveId" clId="{F69570E5-925E-4419-BC0F-9BC46EA26FB9}" dt="2024-08-23T15:47:13.612" v="3"/>
        <pc:sldMkLst>
          <pc:docMk/>
          <pc:sldMk cId="0" sldId="259"/>
        </pc:sldMkLst>
      </pc:sldChg>
      <pc:sldChg chg="modSp mod modTransition">
        <pc:chgData name="DOAN THI HAI YEN" userId="46ce6b64e9072719" providerId="LiveId" clId="{F69570E5-925E-4419-BC0F-9BC46EA26FB9}" dt="2024-08-24T03:18:48.125" v="22" actId="1076"/>
        <pc:sldMkLst>
          <pc:docMk/>
          <pc:sldMk cId="0" sldId="260"/>
        </pc:sldMkLst>
        <pc:spChg chg="mod">
          <ac:chgData name="DOAN THI HAI YEN" userId="46ce6b64e9072719" providerId="LiveId" clId="{F69570E5-925E-4419-BC0F-9BC46EA26FB9}" dt="2024-08-24T03:18:39.736" v="19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OAN THI HAI YEN" userId="46ce6b64e9072719" providerId="LiveId" clId="{F69570E5-925E-4419-BC0F-9BC46EA26FB9}" dt="2024-08-24T03:18:48.125" v="22" actId="1076"/>
          <ac:spMkLst>
            <pc:docMk/>
            <pc:sldMk cId="0" sldId="260"/>
            <ac:spMk id="14" creationId="{00000000-0000-0000-0000-000000000000}"/>
          </ac:spMkLst>
        </pc:spChg>
        <pc:grpChg chg="mod">
          <ac:chgData name="DOAN THI HAI YEN" userId="46ce6b64e9072719" providerId="LiveId" clId="{F69570E5-925E-4419-BC0F-9BC46EA26FB9}" dt="2024-08-24T03:18:35.969" v="17" actId="1076"/>
          <ac:grpSpMkLst>
            <pc:docMk/>
            <pc:sldMk cId="0" sldId="260"/>
            <ac:grpSpMk id="10" creationId="{00000000-0000-0000-0000-000000000000}"/>
          </ac:grpSpMkLst>
        </pc:grpChg>
        <pc:grpChg chg="mod">
          <ac:chgData name="DOAN THI HAI YEN" userId="46ce6b64e9072719" providerId="LiveId" clId="{F69570E5-925E-4419-BC0F-9BC46EA26FB9}" dt="2024-08-24T03:18:34.159" v="16" actId="1076"/>
          <ac:grpSpMkLst>
            <pc:docMk/>
            <pc:sldMk cId="0" sldId="260"/>
            <ac:grpSpMk id="1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microsoft.com/office/2007/relationships/hdphoto" Target="../media/hdphoto1.wdp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22" t="-9422" b="-21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4178" y="8997685"/>
            <a:ext cx="1124927" cy="1289315"/>
          </a:xfrm>
          <a:custGeom>
            <a:avLst/>
            <a:gdLst/>
            <a:ahLst/>
            <a:cxnLst/>
            <a:rect l="l" t="t" r="r" b="b"/>
            <a:pathLst>
              <a:path w="1124927" h="1289315">
                <a:moveTo>
                  <a:pt x="0" y="0"/>
                </a:moveTo>
                <a:lnTo>
                  <a:pt x="1124927" y="0"/>
                </a:lnTo>
                <a:lnTo>
                  <a:pt x="1124927" y="1289315"/>
                </a:lnTo>
                <a:lnTo>
                  <a:pt x="0" y="128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9859" y="8797582"/>
            <a:ext cx="1336078" cy="1289315"/>
          </a:xfrm>
          <a:custGeom>
            <a:avLst/>
            <a:gdLst/>
            <a:ahLst/>
            <a:cxnLst/>
            <a:rect l="l" t="t" r="r" b="b"/>
            <a:pathLst>
              <a:path w="1336078" h="1289315">
                <a:moveTo>
                  <a:pt x="0" y="0"/>
                </a:moveTo>
                <a:lnTo>
                  <a:pt x="1336078" y="0"/>
                </a:lnTo>
                <a:lnTo>
                  <a:pt x="1336078" y="1289315"/>
                </a:lnTo>
                <a:lnTo>
                  <a:pt x="0" y="1289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27642" y="7353564"/>
            <a:ext cx="1767816" cy="1230842"/>
          </a:xfrm>
          <a:custGeom>
            <a:avLst/>
            <a:gdLst/>
            <a:ahLst/>
            <a:cxnLst/>
            <a:rect l="l" t="t" r="r" b="b"/>
            <a:pathLst>
              <a:path w="1767816" h="1230842">
                <a:moveTo>
                  <a:pt x="0" y="0"/>
                </a:moveTo>
                <a:lnTo>
                  <a:pt x="1767816" y="0"/>
                </a:lnTo>
                <a:lnTo>
                  <a:pt x="1767816" y="1230842"/>
                </a:lnTo>
                <a:lnTo>
                  <a:pt x="0" y="1230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64089" y="6296986"/>
            <a:ext cx="4345400" cy="3764203"/>
          </a:xfrm>
          <a:custGeom>
            <a:avLst/>
            <a:gdLst/>
            <a:ahLst/>
            <a:cxnLst/>
            <a:rect l="l" t="t" r="r" b="b"/>
            <a:pathLst>
              <a:path w="4345400" h="3764203">
                <a:moveTo>
                  <a:pt x="0" y="0"/>
                </a:moveTo>
                <a:lnTo>
                  <a:pt x="4345401" y="0"/>
                </a:lnTo>
                <a:lnTo>
                  <a:pt x="4345401" y="3764203"/>
                </a:lnTo>
                <a:lnTo>
                  <a:pt x="0" y="376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69439" y="6138754"/>
            <a:ext cx="2896714" cy="2429619"/>
          </a:xfrm>
          <a:custGeom>
            <a:avLst/>
            <a:gdLst/>
            <a:ahLst/>
            <a:cxnLst/>
            <a:rect l="l" t="t" r="r" b="b"/>
            <a:pathLst>
              <a:path w="2896714" h="2429619">
                <a:moveTo>
                  <a:pt x="0" y="0"/>
                </a:moveTo>
                <a:lnTo>
                  <a:pt x="2896714" y="0"/>
                </a:lnTo>
                <a:lnTo>
                  <a:pt x="2896714" y="2429620"/>
                </a:lnTo>
                <a:lnTo>
                  <a:pt x="0" y="24296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7004" y="5240407"/>
            <a:ext cx="1740713" cy="2113157"/>
          </a:xfrm>
          <a:custGeom>
            <a:avLst/>
            <a:gdLst/>
            <a:ahLst/>
            <a:cxnLst/>
            <a:rect l="l" t="t" r="r" b="b"/>
            <a:pathLst>
              <a:path w="1740713" h="2113157">
                <a:moveTo>
                  <a:pt x="0" y="0"/>
                </a:moveTo>
                <a:lnTo>
                  <a:pt x="1740713" y="0"/>
                </a:lnTo>
                <a:lnTo>
                  <a:pt x="1740713" y="2113157"/>
                </a:lnTo>
                <a:lnTo>
                  <a:pt x="0" y="211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71261" y="8865597"/>
            <a:ext cx="1741604" cy="1221300"/>
          </a:xfrm>
          <a:custGeom>
            <a:avLst/>
            <a:gdLst/>
            <a:ahLst/>
            <a:cxnLst/>
            <a:rect l="l" t="t" r="r" b="b"/>
            <a:pathLst>
              <a:path w="1741604" h="1221300">
                <a:moveTo>
                  <a:pt x="0" y="0"/>
                </a:moveTo>
                <a:lnTo>
                  <a:pt x="1741604" y="0"/>
                </a:lnTo>
                <a:lnTo>
                  <a:pt x="1741604" y="1221300"/>
                </a:lnTo>
                <a:lnTo>
                  <a:pt x="0" y="1221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464492" y="1257300"/>
            <a:ext cx="1370648" cy="311468"/>
            <a:chOff x="0" y="0"/>
            <a:chExt cx="1827530" cy="415290"/>
          </a:xfrm>
        </p:grpSpPr>
        <p:sp>
          <p:nvSpPr>
            <p:cNvPr id="11" name="Freeform 11"/>
            <p:cNvSpPr/>
            <p:nvPr/>
          </p:nvSpPr>
          <p:spPr>
            <a:xfrm>
              <a:off x="49530" y="-3810"/>
              <a:ext cx="1731010" cy="372110"/>
            </a:xfrm>
            <a:custGeom>
              <a:avLst/>
              <a:gdLst/>
              <a:ahLst/>
              <a:cxnLst/>
              <a:rect l="l" t="t" r="r" b="b"/>
              <a:pathLst>
                <a:path w="1731010" h="372110">
                  <a:moveTo>
                    <a:pt x="1572260" y="367030"/>
                  </a:moveTo>
                  <a:cubicBezTo>
                    <a:pt x="60960" y="344170"/>
                    <a:pt x="46990" y="326390"/>
                    <a:pt x="29210" y="299720"/>
                  </a:cubicBezTo>
                  <a:cubicBezTo>
                    <a:pt x="11430" y="273050"/>
                    <a:pt x="0" y="234950"/>
                    <a:pt x="1270" y="203200"/>
                  </a:cubicBezTo>
                  <a:cubicBezTo>
                    <a:pt x="3810" y="171450"/>
                    <a:pt x="22860" y="130810"/>
                    <a:pt x="39370" y="109220"/>
                  </a:cubicBezTo>
                  <a:cubicBezTo>
                    <a:pt x="50800" y="93980"/>
                    <a:pt x="60960" y="85090"/>
                    <a:pt x="77470" y="76200"/>
                  </a:cubicBezTo>
                  <a:cubicBezTo>
                    <a:pt x="101600" y="64770"/>
                    <a:pt x="144780" y="52070"/>
                    <a:pt x="176530" y="54610"/>
                  </a:cubicBezTo>
                  <a:cubicBezTo>
                    <a:pt x="207010" y="58420"/>
                    <a:pt x="243840" y="74930"/>
                    <a:pt x="266700" y="96520"/>
                  </a:cubicBezTo>
                  <a:cubicBezTo>
                    <a:pt x="290830" y="119380"/>
                    <a:pt x="307340" y="160020"/>
                    <a:pt x="313690" y="185420"/>
                  </a:cubicBezTo>
                  <a:cubicBezTo>
                    <a:pt x="318770" y="204470"/>
                    <a:pt x="317500" y="219710"/>
                    <a:pt x="313690" y="237490"/>
                  </a:cubicBezTo>
                  <a:cubicBezTo>
                    <a:pt x="311150" y="254000"/>
                    <a:pt x="308610" y="269240"/>
                    <a:pt x="298450" y="285750"/>
                  </a:cubicBezTo>
                  <a:cubicBezTo>
                    <a:pt x="283210" y="307340"/>
                    <a:pt x="254000" y="340360"/>
                    <a:pt x="224790" y="354330"/>
                  </a:cubicBezTo>
                  <a:cubicBezTo>
                    <a:pt x="195580" y="367030"/>
                    <a:pt x="156210" y="372110"/>
                    <a:pt x="124460" y="364490"/>
                  </a:cubicBezTo>
                  <a:cubicBezTo>
                    <a:pt x="93980" y="358140"/>
                    <a:pt x="59690" y="337820"/>
                    <a:pt x="39370" y="313690"/>
                  </a:cubicBezTo>
                  <a:cubicBezTo>
                    <a:pt x="17780" y="289560"/>
                    <a:pt x="3810" y="251460"/>
                    <a:pt x="1270" y="219710"/>
                  </a:cubicBezTo>
                  <a:cubicBezTo>
                    <a:pt x="0" y="187960"/>
                    <a:pt x="15240" y="146050"/>
                    <a:pt x="29210" y="123190"/>
                  </a:cubicBezTo>
                  <a:cubicBezTo>
                    <a:pt x="38100" y="106680"/>
                    <a:pt x="46990" y="96520"/>
                    <a:pt x="63500" y="86360"/>
                  </a:cubicBezTo>
                  <a:cubicBezTo>
                    <a:pt x="86360" y="71120"/>
                    <a:pt x="106680" y="62230"/>
                    <a:pt x="158750" y="54610"/>
                  </a:cubicBezTo>
                  <a:cubicBezTo>
                    <a:pt x="355600" y="21590"/>
                    <a:pt x="1418590" y="0"/>
                    <a:pt x="1609090" y="59690"/>
                  </a:cubicBezTo>
                  <a:cubicBezTo>
                    <a:pt x="1662430" y="76200"/>
                    <a:pt x="1681480" y="93980"/>
                    <a:pt x="1700530" y="123190"/>
                  </a:cubicBezTo>
                  <a:cubicBezTo>
                    <a:pt x="1719580" y="151130"/>
                    <a:pt x="1731010" y="195580"/>
                    <a:pt x="1727200" y="229870"/>
                  </a:cubicBezTo>
                  <a:cubicBezTo>
                    <a:pt x="1723390" y="264160"/>
                    <a:pt x="1701800" y="306070"/>
                    <a:pt x="1675130" y="328930"/>
                  </a:cubicBezTo>
                  <a:cubicBezTo>
                    <a:pt x="1649730" y="351790"/>
                    <a:pt x="1572260" y="367030"/>
                    <a:pt x="1572260" y="367030"/>
                  </a:cubicBezTo>
                </a:path>
              </a:pathLst>
            </a:custGeom>
            <a:solidFill>
              <a:srgbClr val="FF9A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1432857" y="1550670"/>
            <a:ext cx="1398270" cy="322897"/>
            <a:chOff x="0" y="0"/>
            <a:chExt cx="1864360" cy="430530"/>
          </a:xfrm>
        </p:grpSpPr>
        <p:sp>
          <p:nvSpPr>
            <p:cNvPr id="13" name="Freeform 13"/>
            <p:cNvSpPr/>
            <p:nvPr/>
          </p:nvSpPr>
          <p:spPr>
            <a:xfrm>
              <a:off x="45720" y="43180"/>
              <a:ext cx="1767840" cy="386080"/>
            </a:xfrm>
            <a:custGeom>
              <a:avLst/>
              <a:gdLst/>
              <a:ahLst/>
              <a:cxnLst/>
              <a:rect l="l" t="t" r="r" b="b"/>
              <a:pathLst>
                <a:path w="1767840" h="386080">
                  <a:moveTo>
                    <a:pt x="162560" y="11430"/>
                  </a:moveTo>
                  <a:cubicBezTo>
                    <a:pt x="1703070" y="29210"/>
                    <a:pt x="1718310" y="48260"/>
                    <a:pt x="1737360" y="76200"/>
                  </a:cubicBezTo>
                  <a:cubicBezTo>
                    <a:pt x="1756410" y="104140"/>
                    <a:pt x="1765300" y="149860"/>
                    <a:pt x="1766570" y="179070"/>
                  </a:cubicBezTo>
                  <a:cubicBezTo>
                    <a:pt x="1766570" y="199390"/>
                    <a:pt x="1764030" y="213360"/>
                    <a:pt x="1755140" y="231140"/>
                  </a:cubicBezTo>
                  <a:cubicBezTo>
                    <a:pt x="1742440" y="256540"/>
                    <a:pt x="1714500" y="294640"/>
                    <a:pt x="1685290" y="312420"/>
                  </a:cubicBezTo>
                  <a:cubicBezTo>
                    <a:pt x="1657350" y="330200"/>
                    <a:pt x="1610360" y="336550"/>
                    <a:pt x="1582420" y="335280"/>
                  </a:cubicBezTo>
                  <a:cubicBezTo>
                    <a:pt x="1562100" y="335280"/>
                    <a:pt x="1548130" y="331470"/>
                    <a:pt x="1530350" y="321310"/>
                  </a:cubicBezTo>
                  <a:cubicBezTo>
                    <a:pt x="1504950" y="307340"/>
                    <a:pt x="1468120" y="276860"/>
                    <a:pt x="1452880" y="247650"/>
                  </a:cubicBezTo>
                  <a:cubicBezTo>
                    <a:pt x="1437640" y="218440"/>
                    <a:pt x="1430020" y="176530"/>
                    <a:pt x="1436370" y="143510"/>
                  </a:cubicBezTo>
                  <a:cubicBezTo>
                    <a:pt x="1441450" y="109220"/>
                    <a:pt x="1466850" y="69850"/>
                    <a:pt x="1485900" y="49530"/>
                  </a:cubicBezTo>
                  <a:cubicBezTo>
                    <a:pt x="1498600" y="34290"/>
                    <a:pt x="1511300" y="25400"/>
                    <a:pt x="1530350" y="19050"/>
                  </a:cubicBezTo>
                  <a:cubicBezTo>
                    <a:pt x="1557020" y="8890"/>
                    <a:pt x="1602740" y="0"/>
                    <a:pt x="1635760" y="7620"/>
                  </a:cubicBezTo>
                  <a:cubicBezTo>
                    <a:pt x="1668780" y="15240"/>
                    <a:pt x="1705610" y="36830"/>
                    <a:pt x="1727200" y="62230"/>
                  </a:cubicBezTo>
                  <a:cubicBezTo>
                    <a:pt x="1748790" y="87630"/>
                    <a:pt x="1764030" y="127000"/>
                    <a:pt x="1766570" y="161290"/>
                  </a:cubicBezTo>
                  <a:cubicBezTo>
                    <a:pt x="1767840" y="194310"/>
                    <a:pt x="1751330" y="238760"/>
                    <a:pt x="1737360" y="262890"/>
                  </a:cubicBezTo>
                  <a:cubicBezTo>
                    <a:pt x="1727200" y="280670"/>
                    <a:pt x="1718310" y="290830"/>
                    <a:pt x="1700530" y="302260"/>
                  </a:cubicBezTo>
                  <a:cubicBezTo>
                    <a:pt x="1676400" y="317500"/>
                    <a:pt x="1654810" y="327660"/>
                    <a:pt x="1600200" y="336550"/>
                  </a:cubicBezTo>
                  <a:cubicBezTo>
                    <a:pt x="1397000" y="368300"/>
                    <a:pt x="318770" y="386080"/>
                    <a:pt x="124460" y="323850"/>
                  </a:cubicBezTo>
                  <a:cubicBezTo>
                    <a:pt x="71120" y="307340"/>
                    <a:pt x="52070" y="289560"/>
                    <a:pt x="31750" y="260350"/>
                  </a:cubicBezTo>
                  <a:cubicBezTo>
                    <a:pt x="11430" y="231140"/>
                    <a:pt x="0" y="185420"/>
                    <a:pt x="5080" y="151130"/>
                  </a:cubicBezTo>
                  <a:cubicBezTo>
                    <a:pt x="8890" y="115570"/>
                    <a:pt x="30480" y="73660"/>
                    <a:pt x="57150" y="50800"/>
                  </a:cubicBezTo>
                  <a:cubicBezTo>
                    <a:pt x="83820" y="27940"/>
                    <a:pt x="162560" y="11430"/>
                    <a:pt x="162560" y="11430"/>
                  </a:cubicBezTo>
                </a:path>
              </a:pathLst>
            </a:custGeom>
            <a:solidFill>
              <a:srgbClr val="FF9A00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5200247" y="467706"/>
            <a:ext cx="790747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Thơ: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Mùa hè của em</a:t>
            </a:r>
          </a:p>
          <a:p>
            <a:pPr algn="ctr">
              <a:lnSpc>
                <a:spcPts val="11200"/>
              </a:lnSpc>
            </a:pPr>
            <a:endParaRPr lang="en-US" sz="8000">
              <a:solidFill>
                <a:srgbClr val="FF9A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901" y="2855595"/>
            <a:ext cx="19761129" cy="10258889"/>
            <a:chOff x="0" y="0"/>
            <a:chExt cx="15920720" cy="8265160"/>
          </a:xfrm>
        </p:grpSpPr>
        <p:sp>
          <p:nvSpPr>
            <p:cNvPr id="3" name="Freeform 3"/>
            <p:cNvSpPr/>
            <p:nvPr/>
          </p:nvSpPr>
          <p:spPr>
            <a:xfrm>
              <a:off x="50800" y="43180"/>
              <a:ext cx="15826739" cy="8177530"/>
            </a:xfrm>
            <a:custGeom>
              <a:avLst/>
              <a:gdLst/>
              <a:ahLst/>
              <a:cxnLst/>
              <a:rect l="l" t="t" r="r" b="b"/>
              <a:pathLst>
                <a:path w="15826739" h="8177530">
                  <a:moveTo>
                    <a:pt x="0" y="3741420"/>
                  </a:moveTo>
                  <a:cubicBezTo>
                    <a:pt x="38100" y="3534410"/>
                    <a:pt x="83820" y="3439160"/>
                    <a:pt x="83820" y="3439160"/>
                  </a:cubicBezTo>
                  <a:cubicBezTo>
                    <a:pt x="83820" y="3439160"/>
                    <a:pt x="200660" y="3209290"/>
                    <a:pt x="281940" y="3079750"/>
                  </a:cubicBezTo>
                  <a:cubicBezTo>
                    <a:pt x="386080" y="2915920"/>
                    <a:pt x="521970" y="2717800"/>
                    <a:pt x="669290" y="2543810"/>
                  </a:cubicBezTo>
                  <a:cubicBezTo>
                    <a:pt x="829310" y="2358390"/>
                    <a:pt x="1022350" y="2167890"/>
                    <a:pt x="1214120" y="2006600"/>
                  </a:cubicBezTo>
                  <a:cubicBezTo>
                    <a:pt x="1399540" y="1850390"/>
                    <a:pt x="1604010" y="1714500"/>
                    <a:pt x="1798320" y="1587500"/>
                  </a:cubicBezTo>
                  <a:cubicBezTo>
                    <a:pt x="1981200" y="1466850"/>
                    <a:pt x="2157730" y="1363980"/>
                    <a:pt x="2348230" y="1259840"/>
                  </a:cubicBezTo>
                  <a:cubicBezTo>
                    <a:pt x="2546350" y="1151890"/>
                    <a:pt x="2755900" y="1049020"/>
                    <a:pt x="2965450" y="952500"/>
                  </a:cubicBezTo>
                  <a:cubicBezTo>
                    <a:pt x="3178810" y="853440"/>
                    <a:pt x="3403600" y="760730"/>
                    <a:pt x="3619500" y="674370"/>
                  </a:cubicBezTo>
                  <a:cubicBezTo>
                    <a:pt x="3830320" y="590550"/>
                    <a:pt x="4023360" y="511810"/>
                    <a:pt x="4245610" y="439420"/>
                  </a:cubicBezTo>
                  <a:cubicBezTo>
                    <a:pt x="4491990" y="360680"/>
                    <a:pt x="4786630" y="287020"/>
                    <a:pt x="5036820" y="226060"/>
                  </a:cubicBezTo>
                  <a:cubicBezTo>
                    <a:pt x="5261610" y="172720"/>
                    <a:pt x="5449570" y="125730"/>
                    <a:pt x="5676900" y="90170"/>
                  </a:cubicBezTo>
                  <a:cubicBezTo>
                    <a:pt x="5930900" y="52070"/>
                    <a:pt x="6233160" y="26670"/>
                    <a:pt x="6492240" y="13970"/>
                  </a:cubicBezTo>
                  <a:cubicBezTo>
                    <a:pt x="6725920" y="1270"/>
                    <a:pt x="6929120" y="0"/>
                    <a:pt x="7161530" y="7620"/>
                  </a:cubicBezTo>
                  <a:cubicBezTo>
                    <a:pt x="7412990" y="16510"/>
                    <a:pt x="7693660" y="31750"/>
                    <a:pt x="7948930" y="68580"/>
                  </a:cubicBezTo>
                  <a:cubicBezTo>
                    <a:pt x="8196580" y="104140"/>
                    <a:pt x="8426450" y="162560"/>
                    <a:pt x="8672830" y="222250"/>
                  </a:cubicBezTo>
                  <a:cubicBezTo>
                    <a:pt x="8935720" y="285750"/>
                    <a:pt x="9225280" y="372110"/>
                    <a:pt x="9478010" y="440690"/>
                  </a:cubicBezTo>
                  <a:cubicBezTo>
                    <a:pt x="9702800" y="500380"/>
                    <a:pt x="9894570" y="542290"/>
                    <a:pt x="10114280" y="609600"/>
                  </a:cubicBezTo>
                  <a:cubicBezTo>
                    <a:pt x="10355580" y="684530"/>
                    <a:pt x="10628630" y="779780"/>
                    <a:pt x="10868660" y="873760"/>
                  </a:cubicBezTo>
                  <a:cubicBezTo>
                    <a:pt x="11092180" y="961390"/>
                    <a:pt x="11299190" y="1042670"/>
                    <a:pt x="11507470" y="1154430"/>
                  </a:cubicBezTo>
                  <a:cubicBezTo>
                    <a:pt x="11725910" y="1271270"/>
                    <a:pt x="11917680" y="1457960"/>
                    <a:pt x="12147550" y="1562100"/>
                  </a:cubicBezTo>
                  <a:cubicBezTo>
                    <a:pt x="12383770" y="1668780"/>
                    <a:pt x="12670790" y="1697990"/>
                    <a:pt x="12910820" y="1783080"/>
                  </a:cubicBezTo>
                  <a:cubicBezTo>
                    <a:pt x="13133070" y="1861820"/>
                    <a:pt x="13335000" y="1950720"/>
                    <a:pt x="13542011" y="2049780"/>
                  </a:cubicBezTo>
                  <a:cubicBezTo>
                    <a:pt x="13752830" y="2151380"/>
                    <a:pt x="13968730" y="2263140"/>
                    <a:pt x="14166850" y="2387600"/>
                  </a:cubicBezTo>
                  <a:cubicBezTo>
                    <a:pt x="14361161" y="2510790"/>
                    <a:pt x="14545311" y="2627630"/>
                    <a:pt x="14721839" y="2790190"/>
                  </a:cubicBezTo>
                  <a:cubicBezTo>
                    <a:pt x="14919961" y="2971800"/>
                    <a:pt x="15142211" y="3202940"/>
                    <a:pt x="15281911" y="3440430"/>
                  </a:cubicBezTo>
                  <a:cubicBezTo>
                    <a:pt x="15416530" y="3670300"/>
                    <a:pt x="15476220" y="3930650"/>
                    <a:pt x="15554961" y="4187190"/>
                  </a:cubicBezTo>
                  <a:cubicBezTo>
                    <a:pt x="15636239" y="4451350"/>
                    <a:pt x="15717520" y="4744720"/>
                    <a:pt x="15760700" y="5006340"/>
                  </a:cubicBezTo>
                  <a:cubicBezTo>
                    <a:pt x="15800070" y="5241290"/>
                    <a:pt x="15826739" y="5450840"/>
                    <a:pt x="15819120" y="5681980"/>
                  </a:cubicBezTo>
                  <a:cubicBezTo>
                    <a:pt x="15810230" y="5928360"/>
                    <a:pt x="15787370" y="6217920"/>
                    <a:pt x="15698470" y="6440170"/>
                  </a:cubicBezTo>
                  <a:cubicBezTo>
                    <a:pt x="15618461" y="6644640"/>
                    <a:pt x="15485111" y="6816090"/>
                    <a:pt x="15333980" y="6976110"/>
                  </a:cubicBezTo>
                  <a:cubicBezTo>
                    <a:pt x="15172689" y="7147560"/>
                    <a:pt x="14963139" y="7297420"/>
                    <a:pt x="14752320" y="7426960"/>
                  </a:cubicBezTo>
                  <a:cubicBezTo>
                    <a:pt x="14532611" y="7560310"/>
                    <a:pt x="14284961" y="7674610"/>
                    <a:pt x="14037311" y="7762240"/>
                  </a:cubicBezTo>
                  <a:cubicBezTo>
                    <a:pt x="13788389" y="7851140"/>
                    <a:pt x="13507720" y="7904480"/>
                    <a:pt x="13261339" y="7955280"/>
                  </a:cubicBezTo>
                  <a:cubicBezTo>
                    <a:pt x="13039089" y="8001000"/>
                    <a:pt x="12837160" y="8031480"/>
                    <a:pt x="12623800" y="8059420"/>
                  </a:cubicBezTo>
                  <a:cubicBezTo>
                    <a:pt x="12410440" y="8088630"/>
                    <a:pt x="12218670" y="8107680"/>
                    <a:pt x="11981180" y="8125460"/>
                  </a:cubicBezTo>
                  <a:cubicBezTo>
                    <a:pt x="11689080" y="8147050"/>
                    <a:pt x="11320780" y="8162290"/>
                    <a:pt x="10998200" y="8169910"/>
                  </a:cubicBezTo>
                  <a:cubicBezTo>
                    <a:pt x="10685780" y="8177530"/>
                    <a:pt x="10374630" y="8171180"/>
                    <a:pt x="10073640" y="8169910"/>
                  </a:cubicBezTo>
                  <a:cubicBezTo>
                    <a:pt x="9786620" y="8169910"/>
                    <a:pt x="9502140" y="8167370"/>
                    <a:pt x="9229090" y="8166100"/>
                  </a:cubicBezTo>
                  <a:cubicBezTo>
                    <a:pt x="8972550" y="8164830"/>
                    <a:pt x="8729980" y="8164830"/>
                    <a:pt x="8484870" y="8163560"/>
                  </a:cubicBezTo>
                  <a:cubicBezTo>
                    <a:pt x="8246110" y="8163560"/>
                    <a:pt x="8034020" y="8168640"/>
                    <a:pt x="7777480" y="8162290"/>
                  </a:cubicBezTo>
                  <a:cubicBezTo>
                    <a:pt x="7471410" y="8154670"/>
                    <a:pt x="7091680" y="8148320"/>
                    <a:pt x="6771640" y="8112760"/>
                  </a:cubicBezTo>
                  <a:cubicBezTo>
                    <a:pt x="6477000" y="8081010"/>
                    <a:pt x="6189980" y="8009890"/>
                    <a:pt x="5925820" y="7967980"/>
                  </a:cubicBezTo>
                  <a:cubicBezTo>
                    <a:pt x="5693410" y="7931150"/>
                    <a:pt x="5494020" y="7905750"/>
                    <a:pt x="5270500" y="7872730"/>
                  </a:cubicBezTo>
                  <a:cubicBezTo>
                    <a:pt x="5036820" y="7838440"/>
                    <a:pt x="4785360" y="7811770"/>
                    <a:pt x="4555490" y="7766050"/>
                  </a:cubicBezTo>
                  <a:cubicBezTo>
                    <a:pt x="4337050" y="7721600"/>
                    <a:pt x="4132580" y="7664450"/>
                    <a:pt x="3921760" y="7604760"/>
                  </a:cubicBezTo>
                  <a:cubicBezTo>
                    <a:pt x="3712210" y="7545070"/>
                    <a:pt x="3519170" y="7485380"/>
                    <a:pt x="3294380" y="7409180"/>
                  </a:cubicBezTo>
                  <a:cubicBezTo>
                    <a:pt x="3026410" y="7320280"/>
                    <a:pt x="2687320" y="7227570"/>
                    <a:pt x="2424430" y="7096760"/>
                  </a:cubicBezTo>
                  <a:cubicBezTo>
                    <a:pt x="2184400" y="6977380"/>
                    <a:pt x="1976120" y="6824980"/>
                    <a:pt x="1774190" y="6670040"/>
                  </a:cubicBezTo>
                  <a:cubicBezTo>
                    <a:pt x="1581150" y="6521450"/>
                    <a:pt x="1403350" y="6356350"/>
                    <a:pt x="1236980" y="6187440"/>
                  </a:cubicBezTo>
                  <a:cubicBezTo>
                    <a:pt x="1075690" y="6021070"/>
                    <a:pt x="920750" y="5859780"/>
                    <a:pt x="791210" y="5665470"/>
                  </a:cubicBezTo>
                  <a:cubicBezTo>
                    <a:pt x="652780" y="5458460"/>
                    <a:pt x="491490" y="5205730"/>
                    <a:pt x="439420" y="4977130"/>
                  </a:cubicBezTo>
                  <a:cubicBezTo>
                    <a:pt x="393700" y="4777740"/>
                    <a:pt x="497840" y="4437380"/>
                    <a:pt x="455930" y="4380230"/>
                  </a:cubicBezTo>
                  <a:cubicBezTo>
                    <a:pt x="443230" y="4362450"/>
                    <a:pt x="425450" y="4373880"/>
                    <a:pt x="405130" y="4366260"/>
                  </a:cubicBezTo>
                  <a:cubicBezTo>
                    <a:pt x="369570" y="4351020"/>
                    <a:pt x="309880" y="4319270"/>
                    <a:pt x="267970" y="4288790"/>
                  </a:cubicBezTo>
                  <a:cubicBezTo>
                    <a:pt x="224790" y="4257040"/>
                    <a:pt x="185420" y="4220210"/>
                    <a:pt x="152400" y="4180840"/>
                  </a:cubicBezTo>
                  <a:cubicBezTo>
                    <a:pt x="119380" y="4140200"/>
                    <a:pt x="88900" y="4094480"/>
                    <a:pt x="66040" y="4047490"/>
                  </a:cubicBezTo>
                  <a:cubicBezTo>
                    <a:pt x="43180" y="4000500"/>
                    <a:pt x="25400" y="3949700"/>
                    <a:pt x="15240" y="3898900"/>
                  </a:cubicBezTo>
                  <a:cubicBezTo>
                    <a:pt x="3810" y="3846830"/>
                    <a:pt x="0" y="3741420"/>
                    <a:pt x="0" y="3741420"/>
                  </a:cubicBezTo>
                </a:path>
              </a:pathLst>
            </a:custGeom>
            <a:solidFill>
              <a:srgbClr val="FDF8B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2588240" y="6486525"/>
            <a:ext cx="1741170" cy="271462"/>
            <a:chOff x="0" y="0"/>
            <a:chExt cx="2321560" cy="361950"/>
          </a:xfrm>
        </p:grpSpPr>
        <p:sp>
          <p:nvSpPr>
            <p:cNvPr id="5" name="Freeform 5"/>
            <p:cNvSpPr/>
            <p:nvPr/>
          </p:nvSpPr>
          <p:spPr>
            <a:xfrm>
              <a:off x="50800" y="48260"/>
              <a:ext cx="2221230" cy="276860"/>
            </a:xfrm>
            <a:custGeom>
              <a:avLst/>
              <a:gdLst/>
              <a:ahLst/>
              <a:cxnLst/>
              <a:rect l="l" t="t" r="r" b="b"/>
              <a:pathLst>
                <a:path w="2221230" h="276860">
                  <a:moveTo>
                    <a:pt x="52070" y="113030"/>
                  </a:moveTo>
                  <a:cubicBezTo>
                    <a:pt x="303530" y="107950"/>
                    <a:pt x="502920" y="29210"/>
                    <a:pt x="650240" y="36830"/>
                  </a:cubicBezTo>
                  <a:cubicBezTo>
                    <a:pt x="792480" y="44450"/>
                    <a:pt x="935990" y="132080"/>
                    <a:pt x="1062990" y="152400"/>
                  </a:cubicBezTo>
                  <a:cubicBezTo>
                    <a:pt x="1168400" y="170180"/>
                    <a:pt x="1250950" y="182880"/>
                    <a:pt x="1358900" y="170180"/>
                  </a:cubicBezTo>
                  <a:cubicBezTo>
                    <a:pt x="1490980" y="154940"/>
                    <a:pt x="1666240" y="59690"/>
                    <a:pt x="1793240" y="39370"/>
                  </a:cubicBezTo>
                  <a:cubicBezTo>
                    <a:pt x="1889760" y="22860"/>
                    <a:pt x="1983740" y="40640"/>
                    <a:pt x="2053590" y="31750"/>
                  </a:cubicBezTo>
                  <a:cubicBezTo>
                    <a:pt x="2101850" y="25400"/>
                    <a:pt x="2147570" y="0"/>
                    <a:pt x="2174240" y="2540"/>
                  </a:cubicBezTo>
                  <a:cubicBezTo>
                    <a:pt x="2188210" y="5080"/>
                    <a:pt x="2197100" y="10160"/>
                    <a:pt x="2204720" y="17780"/>
                  </a:cubicBezTo>
                  <a:cubicBezTo>
                    <a:pt x="2212340" y="25400"/>
                    <a:pt x="2218690" y="38100"/>
                    <a:pt x="2219960" y="49530"/>
                  </a:cubicBezTo>
                  <a:cubicBezTo>
                    <a:pt x="2221230" y="59690"/>
                    <a:pt x="2218690" y="72390"/>
                    <a:pt x="2213610" y="82550"/>
                  </a:cubicBezTo>
                  <a:cubicBezTo>
                    <a:pt x="2207260" y="91440"/>
                    <a:pt x="2198370" y="101600"/>
                    <a:pt x="2186940" y="105410"/>
                  </a:cubicBezTo>
                  <a:cubicBezTo>
                    <a:pt x="2174240" y="109220"/>
                    <a:pt x="2150110" y="106680"/>
                    <a:pt x="2137410" y="100330"/>
                  </a:cubicBezTo>
                  <a:cubicBezTo>
                    <a:pt x="2127250" y="95250"/>
                    <a:pt x="2119630" y="85090"/>
                    <a:pt x="2117090" y="73660"/>
                  </a:cubicBezTo>
                  <a:cubicBezTo>
                    <a:pt x="2113280" y="60960"/>
                    <a:pt x="2117090" y="35560"/>
                    <a:pt x="2123440" y="24130"/>
                  </a:cubicBezTo>
                  <a:cubicBezTo>
                    <a:pt x="2129790" y="15240"/>
                    <a:pt x="2139950" y="7620"/>
                    <a:pt x="2151380" y="5080"/>
                  </a:cubicBezTo>
                  <a:cubicBezTo>
                    <a:pt x="2165350" y="1270"/>
                    <a:pt x="2189480" y="6350"/>
                    <a:pt x="2200910" y="13970"/>
                  </a:cubicBezTo>
                  <a:cubicBezTo>
                    <a:pt x="2209800" y="20320"/>
                    <a:pt x="2216150" y="33020"/>
                    <a:pt x="2218690" y="43180"/>
                  </a:cubicBezTo>
                  <a:cubicBezTo>
                    <a:pt x="2221230" y="53340"/>
                    <a:pt x="2221230" y="67310"/>
                    <a:pt x="2216150" y="77470"/>
                  </a:cubicBezTo>
                  <a:cubicBezTo>
                    <a:pt x="2208530" y="88900"/>
                    <a:pt x="2194560" y="99060"/>
                    <a:pt x="2176780" y="107950"/>
                  </a:cubicBezTo>
                  <a:cubicBezTo>
                    <a:pt x="2148840" y="121920"/>
                    <a:pt x="2106930" y="128270"/>
                    <a:pt x="2056130" y="134620"/>
                  </a:cubicBezTo>
                  <a:cubicBezTo>
                    <a:pt x="1971040" y="146050"/>
                    <a:pt x="1827530" y="128270"/>
                    <a:pt x="1713230" y="148590"/>
                  </a:cubicBezTo>
                  <a:cubicBezTo>
                    <a:pt x="1595120" y="170180"/>
                    <a:pt x="1474470" y="247650"/>
                    <a:pt x="1357630" y="262890"/>
                  </a:cubicBezTo>
                  <a:cubicBezTo>
                    <a:pt x="1249680" y="276860"/>
                    <a:pt x="1146810" y="265430"/>
                    <a:pt x="1036320" y="247650"/>
                  </a:cubicBezTo>
                  <a:cubicBezTo>
                    <a:pt x="915670" y="226060"/>
                    <a:pt x="793750" y="143510"/>
                    <a:pt x="660400" y="135890"/>
                  </a:cubicBezTo>
                  <a:cubicBezTo>
                    <a:pt x="514350" y="127000"/>
                    <a:pt x="306070" y="204470"/>
                    <a:pt x="194310" y="215900"/>
                  </a:cubicBezTo>
                  <a:cubicBezTo>
                    <a:pt x="133350" y="220980"/>
                    <a:pt x="83820" y="223520"/>
                    <a:pt x="52070" y="218440"/>
                  </a:cubicBezTo>
                  <a:cubicBezTo>
                    <a:pt x="36830" y="214630"/>
                    <a:pt x="26670" y="213360"/>
                    <a:pt x="17780" y="204470"/>
                  </a:cubicBezTo>
                  <a:cubicBezTo>
                    <a:pt x="7620" y="195580"/>
                    <a:pt x="0" y="172720"/>
                    <a:pt x="0" y="158750"/>
                  </a:cubicBezTo>
                  <a:cubicBezTo>
                    <a:pt x="1270" y="147320"/>
                    <a:pt x="8890" y="134620"/>
                    <a:pt x="17780" y="127000"/>
                  </a:cubicBezTo>
                  <a:cubicBezTo>
                    <a:pt x="26670" y="119380"/>
                    <a:pt x="52070" y="113030"/>
                    <a:pt x="52070" y="113030"/>
                  </a:cubicBezTo>
                </a:path>
              </a:pathLst>
            </a:custGeom>
            <a:solidFill>
              <a:srgbClr val="F3B60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3696950" y="6876097"/>
            <a:ext cx="737235" cy="200978"/>
            <a:chOff x="0" y="0"/>
            <a:chExt cx="982980" cy="267970"/>
          </a:xfrm>
        </p:grpSpPr>
        <p:sp>
          <p:nvSpPr>
            <p:cNvPr id="7" name="Freeform 7"/>
            <p:cNvSpPr/>
            <p:nvPr/>
          </p:nvSpPr>
          <p:spPr>
            <a:xfrm>
              <a:off x="50800" y="35560"/>
              <a:ext cx="882650" cy="186690"/>
            </a:xfrm>
            <a:custGeom>
              <a:avLst/>
              <a:gdLst/>
              <a:ahLst/>
              <a:cxnLst/>
              <a:rect l="l" t="t" r="r" b="b"/>
              <a:pathLst>
                <a:path w="882650" h="186690">
                  <a:moveTo>
                    <a:pt x="39370" y="72390"/>
                  </a:moveTo>
                  <a:cubicBezTo>
                    <a:pt x="420370" y="0"/>
                    <a:pt x="753110" y="3810"/>
                    <a:pt x="825500" y="15240"/>
                  </a:cubicBezTo>
                  <a:cubicBezTo>
                    <a:pt x="844550" y="17780"/>
                    <a:pt x="850900" y="20320"/>
                    <a:pt x="859790" y="26670"/>
                  </a:cubicBezTo>
                  <a:cubicBezTo>
                    <a:pt x="868680" y="33020"/>
                    <a:pt x="877570" y="44450"/>
                    <a:pt x="878840" y="55880"/>
                  </a:cubicBezTo>
                  <a:cubicBezTo>
                    <a:pt x="882650" y="69850"/>
                    <a:pt x="877570" y="95250"/>
                    <a:pt x="868680" y="106680"/>
                  </a:cubicBezTo>
                  <a:cubicBezTo>
                    <a:pt x="858520" y="118110"/>
                    <a:pt x="834390" y="125730"/>
                    <a:pt x="820420" y="125730"/>
                  </a:cubicBezTo>
                  <a:cubicBezTo>
                    <a:pt x="807720" y="125730"/>
                    <a:pt x="796290" y="119380"/>
                    <a:pt x="787400" y="110490"/>
                  </a:cubicBezTo>
                  <a:cubicBezTo>
                    <a:pt x="779780" y="102870"/>
                    <a:pt x="773430" y="90170"/>
                    <a:pt x="770890" y="80010"/>
                  </a:cubicBezTo>
                  <a:cubicBezTo>
                    <a:pt x="769620" y="68580"/>
                    <a:pt x="772160" y="54610"/>
                    <a:pt x="777240" y="44450"/>
                  </a:cubicBezTo>
                  <a:cubicBezTo>
                    <a:pt x="782320" y="34290"/>
                    <a:pt x="791210" y="24130"/>
                    <a:pt x="802640" y="20320"/>
                  </a:cubicBezTo>
                  <a:cubicBezTo>
                    <a:pt x="816610" y="15240"/>
                    <a:pt x="840740" y="15240"/>
                    <a:pt x="854710" y="22860"/>
                  </a:cubicBezTo>
                  <a:cubicBezTo>
                    <a:pt x="867410" y="30480"/>
                    <a:pt x="878840" y="53340"/>
                    <a:pt x="881380" y="67310"/>
                  </a:cubicBezTo>
                  <a:cubicBezTo>
                    <a:pt x="882650" y="80010"/>
                    <a:pt x="877570" y="92710"/>
                    <a:pt x="871220" y="101600"/>
                  </a:cubicBezTo>
                  <a:cubicBezTo>
                    <a:pt x="864870" y="111760"/>
                    <a:pt x="861060" y="118110"/>
                    <a:pt x="843280" y="123190"/>
                  </a:cubicBezTo>
                  <a:cubicBezTo>
                    <a:pt x="774700" y="147320"/>
                    <a:pt x="400050" y="110490"/>
                    <a:pt x="255270" y="129540"/>
                  </a:cubicBezTo>
                  <a:cubicBezTo>
                    <a:pt x="167640" y="140970"/>
                    <a:pt x="87630" y="186690"/>
                    <a:pt x="48260" y="181610"/>
                  </a:cubicBezTo>
                  <a:cubicBezTo>
                    <a:pt x="30480" y="179070"/>
                    <a:pt x="21590" y="171450"/>
                    <a:pt x="12700" y="161290"/>
                  </a:cubicBezTo>
                  <a:cubicBezTo>
                    <a:pt x="5080" y="151130"/>
                    <a:pt x="1270" y="134620"/>
                    <a:pt x="0" y="123190"/>
                  </a:cubicBezTo>
                  <a:cubicBezTo>
                    <a:pt x="0" y="114300"/>
                    <a:pt x="2540" y="105410"/>
                    <a:pt x="7620" y="97790"/>
                  </a:cubicBezTo>
                  <a:cubicBezTo>
                    <a:pt x="13970" y="87630"/>
                    <a:pt x="39370" y="72390"/>
                    <a:pt x="39370" y="72390"/>
                  </a:cubicBezTo>
                </a:path>
              </a:pathLst>
            </a:custGeom>
            <a:solidFill>
              <a:srgbClr val="F3B605"/>
            </a:solid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2247266">
            <a:off x="16136798" y="7937426"/>
            <a:ext cx="3148915" cy="3369462"/>
          </a:xfrm>
          <a:custGeom>
            <a:avLst/>
            <a:gdLst/>
            <a:ahLst/>
            <a:cxnLst/>
            <a:rect l="l" t="t" r="r" b="b"/>
            <a:pathLst>
              <a:path w="3148915" h="3369462">
                <a:moveTo>
                  <a:pt x="0" y="0"/>
                </a:moveTo>
                <a:lnTo>
                  <a:pt x="3148915" y="0"/>
                </a:lnTo>
                <a:lnTo>
                  <a:pt x="3148915" y="3369461"/>
                </a:lnTo>
                <a:lnTo>
                  <a:pt x="0" y="3369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30893" y="461727"/>
            <a:ext cx="3142298" cy="615315"/>
            <a:chOff x="0" y="0"/>
            <a:chExt cx="4189730" cy="820420"/>
          </a:xfrm>
        </p:grpSpPr>
        <p:sp>
          <p:nvSpPr>
            <p:cNvPr id="10" name="Freeform 10"/>
            <p:cNvSpPr/>
            <p:nvPr/>
          </p:nvSpPr>
          <p:spPr>
            <a:xfrm>
              <a:off x="49530" y="48260"/>
              <a:ext cx="4090670" cy="727710"/>
            </a:xfrm>
            <a:custGeom>
              <a:avLst/>
              <a:gdLst/>
              <a:ahLst/>
              <a:cxnLst/>
              <a:rect l="l" t="t" r="r" b="b"/>
              <a:pathLst>
                <a:path w="4090670" h="727710">
                  <a:moveTo>
                    <a:pt x="43180" y="562610"/>
                  </a:moveTo>
                  <a:cubicBezTo>
                    <a:pt x="513080" y="461010"/>
                    <a:pt x="591820" y="429260"/>
                    <a:pt x="664210" y="394970"/>
                  </a:cubicBezTo>
                  <a:cubicBezTo>
                    <a:pt x="725170" y="365760"/>
                    <a:pt x="768350" y="342900"/>
                    <a:pt x="830580" y="300990"/>
                  </a:cubicBezTo>
                  <a:cubicBezTo>
                    <a:pt x="919480" y="241300"/>
                    <a:pt x="1062990" y="107950"/>
                    <a:pt x="1137920" y="57150"/>
                  </a:cubicBezTo>
                  <a:cubicBezTo>
                    <a:pt x="1178560" y="30480"/>
                    <a:pt x="1205230" y="5080"/>
                    <a:pt x="1235710" y="2540"/>
                  </a:cubicBezTo>
                  <a:cubicBezTo>
                    <a:pt x="1261110" y="0"/>
                    <a:pt x="1280160" y="12700"/>
                    <a:pt x="1308100" y="27940"/>
                  </a:cubicBezTo>
                  <a:cubicBezTo>
                    <a:pt x="1351280" y="52070"/>
                    <a:pt x="1423670" y="110490"/>
                    <a:pt x="1464310" y="148590"/>
                  </a:cubicBezTo>
                  <a:cubicBezTo>
                    <a:pt x="1492250" y="175260"/>
                    <a:pt x="1497330" y="198120"/>
                    <a:pt x="1529080" y="226060"/>
                  </a:cubicBezTo>
                  <a:cubicBezTo>
                    <a:pt x="1583690" y="271780"/>
                    <a:pt x="1717040" y="354330"/>
                    <a:pt x="1776730" y="382270"/>
                  </a:cubicBezTo>
                  <a:cubicBezTo>
                    <a:pt x="1805940" y="396240"/>
                    <a:pt x="1818640" y="400050"/>
                    <a:pt x="1847850" y="406400"/>
                  </a:cubicBezTo>
                  <a:cubicBezTo>
                    <a:pt x="1888490" y="415290"/>
                    <a:pt x="1940560" y="417830"/>
                    <a:pt x="1998980" y="421640"/>
                  </a:cubicBezTo>
                  <a:cubicBezTo>
                    <a:pt x="2084070" y="425450"/>
                    <a:pt x="2232660" y="431800"/>
                    <a:pt x="2310130" y="424180"/>
                  </a:cubicBezTo>
                  <a:cubicBezTo>
                    <a:pt x="2355850" y="420370"/>
                    <a:pt x="2379980" y="417830"/>
                    <a:pt x="2419350" y="401320"/>
                  </a:cubicBezTo>
                  <a:cubicBezTo>
                    <a:pt x="2476500" y="378460"/>
                    <a:pt x="2562860" y="318770"/>
                    <a:pt x="2608580" y="281940"/>
                  </a:cubicBezTo>
                  <a:cubicBezTo>
                    <a:pt x="2640330" y="256540"/>
                    <a:pt x="2656840" y="237490"/>
                    <a:pt x="2679700" y="209550"/>
                  </a:cubicBezTo>
                  <a:cubicBezTo>
                    <a:pt x="2706370" y="177800"/>
                    <a:pt x="2730500" y="113030"/>
                    <a:pt x="2757170" y="96520"/>
                  </a:cubicBezTo>
                  <a:cubicBezTo>
                    <a:pt x="2773680" y="86360"/>
                    <a:pt x="2794000" y="85090"/>
                    <a:pt x="2807970" y="90170"/>
                  </a:cubicBezTo>
                  <a:cubicBezTo>
                    <a:pt x="2821940" y="95250"/>
                    <a:pt x="2838450" y="113030"/>
                    <a:pt x="2842260" y="128270"/>
                  </a:cubicBezTo>
                  <a:cubicBezTo>
                    <a:pt x="2846070" y="142240"/>
                    <a:pt x="2833370" y="177800"/>
                    <a:pt x="2830830" y="177800"/>
                  </a:cubicBezTo>
                  <a:cubicBezTo>
                    <a:pt x="2827020" y="177800"/>
                    <a:pt x="2814320" y="102870"/>
                    <a:pt x="2823210" y="99060"/>
                  </a:cubicBezTo>
                  <a:cubicBezTo>
                    <a:pt x="2839720" y="92710"/>
                    <a:pt x="2951480" y="283210"/>
                    <a:pt x="2995930" y="332740"/>
                  </a:cubicBezTo>
                  <a:cubicBezTo>
                    <a:pt x="3020060" y="360680"/>
                    <a:pt x="3031490" y="368300"/>
                    <a:pt x="3056890" y="389890"/>
                  </a:cubicBezTo>
                  <a:cubicBezTo>
                    <a:pt x="3096260" y="422910"/>
                    <a:pt x="3159760" y="472440"/>
                    <a:pt x="3215640" y="505460"/>
                  </a:cubicBezTo>
                  <a:cubicBezTo>
                    <a:pt x="3271520" y="537210"/>
                    <a:pt x="3340100" y="563880"/>
                    <a:pt x="3390900" y="581660"/>
                  </a:cubicBezTo>
                  <a:cubicBezTo>
                    <a:pt x="3430270" y="595630"/>
                    <a:pt x="3454400" y="601980"/>
                    <a:pt x="3497580" y="608330"/>
                  </a:cubicBezTo>
                  <a:cubicBezTo>
                    <a:pt x="3559810" y="617220"/>
                    <a:pt x="3666490" y="619760"/>
                    <a:pt x="3733800" y="615950"/>
                  </a:cubicBezTo>
                  <a:cubicBezTo>
                    <a:pt x="3785870" y="612140"/>
                    <a:pt x="3830320" y="607060"/>
                    <a:pt x="3869690" y="594360"/>
                  </a:cubicBezTo>
                  <a:cubicBezTo>
                    <a:pt x="3903980" y="582930"/>
                    <a:pt x="3926840" y="554990"/>
                    <a:pt x="3958590" y="546100"/>
                  </a:cubicBezTo>
                  <a:cubicBezTo>
                    <a:pt x="3990340" y="537210"/>
                    <a:pt x="4037330" y="527050"/>
                    <a:pt x="4058920" y="537210"/>
                  </a:cubicBezTo>
                  <a:cubicBezTo>
                    <a:pt x="4074160" y="544830"/>
                    <a:pt x="4086860" y="563880"/>
                    <a:pt x="4088130" y="579120"/>
                  </a:cubicBezTo>
                  <a:cubicBezTo>
                    <a:pt x="4090670" y="594360"/>
                    <a:pt x="4081780" y="617220"/>
                    <a:pt x="4070350" y="626110"/>
                  </a:cubicBezTo>
                  <a:cubicBezTo>
                    <a:pt x="4058920" y="636270"/>
                    <a:pt x="4036060" y="642620"/>
                    <a:pt x="4020820" y="638810"/>
                  </a:cubicBezTo>
                  <a:cubicBezTo>
                    <a:pt x="4006850" y="635000"/>
                    <a:pt x="3989070" y="617220"/>
                    <a:pt x="3982720" y="604520"/>
                  </a:cubicBezTo>
                  <a:cubicBezTo>
                    <a:pt x="3978910" y="594360"/>
                    <a:pt x="3977640" y="580390"/>
                    <a:pt x="3982720" y="570230"/>
                  </a:cubicBezTo>
                  <a:cubicBezTo>
                    <a:pt x="3987800" y="556260"/>
                    <a:pt x="4005580" y="538480"/>
                    <a:pt x="4018280" y="533400"/>
                  </a:cubicBezTo>
                  <a:cubicBezTo>
                    <a:pt x="4029710" y="529590"/>
                    <a:pt x="4043680" y="530860"/>
                    <a:pt x="4053840" y="534670"/>
                  </a:cubicBezTo>
                  <a:cubicBezTo>
                    <a:pt x="4064000" y="538480"/>
                    <a:pt x="4074160" y="547370"/>
                    <a:pt x="4080510" y="556260"/>
                  </a:cubicBezTo>
                  <a:cubicBezTo>
                    <a:pt x="4086860" y="566420"/>
                    <a:pt x="4089400" y="579120"/>
                    <a:pt x="4088130" y="590550"/>
                  </a:cubicBezTo>
                  <a:cubicBezTo>
                    <a:pt x="4088130" y="601980"/>
                    <a:pt x="4085590" y="612140"/>
                    <a:pt x="4074160" y="622300"/>
                  </a:cubicBezTo>
                  <a:cubicBezTo>
                    <a:pt x="4048760" y="647700"/>
                    <a:pt x="3944620" y="680720"/>
                    <a:pt x="3883660" y="697230"/>
                  </a:cubicBezTo>
                  <a:cubicBezTo>
                    <a:pt x="3831590" y="711200"/>
                    <a:pt x="3793490" y="717550"/>
                    <a:pt x="3733800" y="720090"/>
                  </a:cubicBezTo>
                  <a:cubicBezTo>
                    <a:pt x="3644900" y="723900"/>
                    <a:pt x="3501390" y="727710"/>
                    <a:pt x="3402330" y="702310"/>
                  </a:cubicBezTo>
                  <a:cubicBezTo>
                    <a:pt x="3310890" y="679450"/>
                    <a:pt x="3228340" y="626110"/>
                    <a:pt x="3154680" y="582930"/>
                  </a:cubicBezTo>
                  <a:cubicBezTo>
                    <a:pt x="3092450" y="546100"/>
                    <a:pt x="3031490" y="501650"/>
                    <a:pt x="2987040" y="466090"/>
                  </a:cubicBezTo>
                  <a:cubicBezTo>
                    <a:pt x="2954020" y="439420"/>
                    <a:pt x="2936240" y="424180"/>
                    <a:pt x="2908300" y="391160"/>
                  </a:cubicBezTo>
                  <a:cubicBezTo>
                    <a:pt x="2865120" y="342900"/>
                    <a:pt x="2790190" y="243840"/>
                    <a:pt x="2766060" y="189230"/>
                  </a:cubicBezTo>
                  <a:cubicBezTo>
                    <a:pt x="2752090" y="157480"/>
                    <a:pt x="2738120" y="121920"/>
                    <a:pt x="2747010" y="105410"/>
                  </a:cubicBezTo>
                  <a:cubicBezTo>
                    <a:pt x="2754630" y="92710"/>
                    <a:pt x="2780030" y="85090"/>
                    <a:pt x="2795270" y="86360"/>
                  </a:cubicBezTo>
                  <a:cubicBezTo>
                    <a:pt x="2810510" y="88900"/>
                    <a:pt x="2830830" y="102870"/>
                    <a:pt x="2837180" y="115570"/>
                  </a:cubicBezTo>
                  <a:cubicBezTo>
                    <a:pt x="2844800" y="129540"/>
                    <a:pt x="2846070" y="146050"/>
                    <a:pt x="2838450" y="166370"/>
                  </a:cubicBezTo>
                  <a:cubicBezTo>
                    <a:pt x="2821940" y="213360"/>
                    <a:pt x="2730500" y="309880"/>
                    <a:pt x="2673350" y="361950"/>
                  </a:cubicBezTo>
                  <a:cubicBezTo>
                    <a:pt x="2625090" y="406400"/>
                    <a:pt x="2578100" y="439420"/>
                    <a:pt x="2520950" y="466090"/>
                  </a:cubicBezTo>
                  <a:cubicBezTo>
                    <a:pt x="2458720" y="496570"/>
                    <a:pt x="2388870" y="516890"/>
                    <a:pt x="2310130" y="527050"/>
                  </a:cubicBezTo>
                  <a:cubicBezTo>
                    <a:pt x="2216150" y="539750"/>
                    <a:pt x="2084070" y="528320"/>
                    <a:pt x="1992630" y="523240"/>
                  </a:cubicBezTo>
                  <a:cubicBezTo>
                    <a:pt x="1925320" y="519430"/>
                    <a:pt x="1875790" y="520700"/>
                    <a:pt x="1813560" y="502920"/>
                  </a:cubicBezTo>
                  <a:cubicBezTo>
                    <a:pt x="1742440" y="482600"/>
                    <a:pt x="1658620" y="434340"/>
                    <a:pt x="1595120" y="396240"/>
                  </a:cubicBezTo>
                  <a:cubicBezTo>
                    <a:pt x="1540510" y="363220"/>
                    <a:pt x="1487170" y="325120"/>
                    <a:pt x="1452880" y="293370"/>
                  </a:cubicBezTo>
                  <a:cubicBezTo>
                    <a:pt x="1428750" y="271780"/>
                    <a:pt x="1422400" y="252730"/>
                    <a:pt x="1398270" y="229870"/>
                  </a:cubicBezTo>
                  <a:cubicBezTo>
                    <a:pt x="1363980" y="196850"/>
                    <a:pt x="1295400" y="125730"/>
                    <a:pt x="1257300" y="118110"/>
                  </a:cubicBezTo>
                  <a:cubicBezTo>
                    <a:pt x="1235710" y="113030"/>
                    <a:pt x="1225550" y="119380"/>
                    <a:pt x="1200150" y="132080"/>
                  </a:cubicBezTo>
                  <a:cubicBezTo>
                    <a:pt x="1126490" y="167640"/>
                    <a:pt x="937260" y="353060"/>
                    <a:pt x="816610" y="425450"/>
                  </a:cubicBezTo>
                  <a:cubicBezTo>
                    <a:pt x="721360" y="482600"/>
                    <a:pt x="615950" y="520700"/>
                    <a:pt x="546100" y="549910"/>
                  </a:cubicBezTo>
                  <a:cubicBezTo>
                    <a:pt x="501650" y="567690"/>
                    <a:pt x="483870" y="576580"/>
                    <a:pt x="435610" y="589280"/>
                  </a:cubicBezTo>
                  <a:cubicBezTo>
                    <a:pt x="346710" y="614680"/>
                    <a:pt x="109220" y="671830"/>
                    <a:pt x="50800" y="665480"/>
                  </a:cubicBezTo>
                  <a:cubicBezTo>
                    <a:pt x="33020" y="662940"/>
                    <a:pt x="25400" y="659130"/>
                    <a:pt x="16510" y="650240"/>
                  </a:cubicBezTo>
                  <a:cubicBezTo>
                    <a:pt x="8890" y="642620"/>
                    <a:pt x="2540" y="628650"/>
                    <a:pt x="1270" y="617220"/>
                  </a:cubicBezTo>
                  <a:cubicBezTo>
                    <a:pt x="0" y="605790"/>
                    <a:pt x="5080" y="591820"/>
                    <a:pt x="11430" y="581660"/>
                  </a:cubicBezTo>
                  <a:cubicBezTo>
                    <a:pt x="17780" y="572770"/>
                    <a:pt x="43180" y="562610"/>
                    <a:pt x="43180" y="56261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717953" y="2903220"/>
            <a:ext cx="2687955" cy="561022"/>
            <a:chOff x="0" y="0"/>
            <a:chExt cx="3583940" cy="74803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3489960" cy="657860"/>
            </a:xfrm>
            <a:custGeom>
              <a:avLst/>
              <a:gdLst/>
              <a:ahLst/>
              <a:cxnLst/>
              <a:rect l="l" t="t" r="r" b="b"/>
              <a:pathLst>
                <a:path w="3489960" h="657860">
                  <a:moveTo>
                    <a:pt x="50800" y="515620"/>
                  </a:moveTo>
                  <a:cubicBezTo>
                    <a:pt x="234950" y="513080"/>
                    <a:pt x="354330" y="501650"/>
                    <a:pt x="445770" y="481330"/>
                  </a:cubicBezTo>
                  <a:cubicBezTo>
                    <a:pt x="534670" y="461010"/>
                    <a:pt x="627380" y="426720"/>
                    <a:pt x="704850" y="394970"/>
                  </a:cubicBezTo>
                  <a:cubicBezTo>
                    <a:pt x="769620" y="367030"/>
                    <a:pt x="835660" y="334010"/>
                    <a:pt x="880110" y="304800"/>
                  </a:cubicBezTo>
                  <a:cubicBezTo>
                    <a:pt x="910590" y="285750"/>
                    <a:pt x="930910" y="264160"/>
                    <a:pt x="952500" y="246380"/>
                  </a:cubicBezTo>
                  <a:cubicBezTo>
                    <a:pt x="970280" y="231140"/>
                    <a:pt x="982980" y="223520"/>
                    <a:pt x="999490" y="204470"/>
                  </a:cubicBezTo>
                  <a:cubicBezTo>
                    <a:pt x="1027430" y="171450"/>
                    <a:pt x="1060450" y="93980"/>
                    <a:pt x="1090930" y="58420"/>
                  </a:cubicBezTo>
                  <a:cubicBezTo>
                    <a:pt x="1112520" y="34290"/>
                    <a:pt x="1132840" y="10160"/>
                    <a:pt x="1154430" y="5080"/>
                  </a:cubicBezTo>
                  <a:cubicBezTo>
                    <a:pt x="1173480" y="0"/>
                    <a:pt x="1189990" y="3810"/>
                    <a:pt x="1211580" y="15240"/>
                  </a:cubicBezTo>
                  <a:cubicBezTo>
                    <a:pt x="1254760" y="39370"/>
                    <a:pt x="1328420" y="146050"/>
                    <a:pt x="1375410" y="187960"/>
                  </a:cubicBezTo>
                  <a:cubicBezTo>
                    <a:pt x="1407160" y="215900"/>
                    <a:pt x="1430020" y="234950"/>
                    <a:pt x="1457960" y="250190"/>
                  </a:cubicBezTo>
                  <a:cubicBezTo>
                    <a:pt x="1483360" y="264160"/>
                    <a:pt x="1508760" y="274320"/>
                    <a:pt x="1535430" y="280670"/>
                  </a:cubicBezTo>
                  <a:cubicBezTo>
                    <a:pt x="1563370" y="285750"/>
                    <a:pt x="1584960" y="284480"/>
                    <a:pt x="1620520" y="285750"/>
                  </a:cubicBezTo>
                  <a:cubicBezTo>
                    <a:pt x="1680210" y="288290"/>
                    <a:pt x="1808480" y="293370"/>
                    <a:pt x="1861820" y="288290"/>
                  </a:cubicBezTo>
                  <a:cubicBezTo>
                    <a:pt x="1888490" y="285750"/>
                    <a:pt x="1896110" y="287020"/>
                    <a:pt x="1922780" y="276860"/>
                  </a:cubicBezTo>
                  <a:cubicBezTo>
                    <a:pt x="1991360" y="250190"/>
                    <a:pt x="2159000" y="54610"/>
                    <a:pt x="2258060" y="64770"/>
                  </a:cubicBezTo>
                  <a:cubicBezTo>
                    <a:pt x="2348230" y="74930"/>
                    <a:pt x="2424430" y="231140"/>
                    <a:pt x="2496820" y="294640"/>
                  </a:cubicBezTo>
                  <a:cubicBezTo>
                    <a:pt x="2551430" y="342900"/>
                    <a:pt x="2586990" y="386080"/>
                    <a:pt x="2646680" y="417830"/>
                  </a:cubicBezTo>
                  <a:cubicBezTo>
                    <a:pt x="2715260" y="454660"/>
                    <a:pt x="2810510" y="478790"/>
                    <a:pt x="2889250" y="494030"/>
                  </a:cubicBezTo>
                  <a:cubicBezTo>
                    <a:pt x="2961640" y="508000"/>
                    <a:pt x="3041650" y="500380"/>
                    <a:pt x="3103880" y="509270"/>
                  </a:cubicBezTo>
                  <a:cubicBezTo>
                    <a:pt x="3152140" y="515620"/>
                    <a:pt x="3183890" y="528320"/>
                    <a:pt x="3233420" y="533400"/>
                  </a:cubicBezTo>
                  <a:cubicBezTo>
                    <a:pt x="3294380" y="539750"/>
                    <a:pt x="3403600" y="521970"/>
                    <a:pt x="3442970" y="534670"/>
                  </a:cubicBezTo>
                  <a:cubicBezTo>
                    <a:pt x="3460750" y="541020"/>
                    <a:pt x="3469640" y="548640"/>
                    <a:pt x="3477260" y="558800"/>
                  </a:cubicBezTo>
                  <a:cubicBezTo>
                    <a:pt x="3483610" y="566420"/>
                    <a:pt x="3487420" y="575310"/>
                    <a:pt x="3487420" y="585470"/>
                  </a:cubicBezTo>
                  <a:cubicBezTo>
                    <a:pt x="3487420" y="599440"/>
                    <a:pt x="3479800" y="624840"/>
                    <a:pt x="3467100" y="636270"/>
                  </a:cubicBezTo>
                  <a:cubicBezTo>
                    <a:pt x="3454400" y="646430"/>
                    <a:pt x="3425190" y="651510"/>
                    <a:pt x="3409950" y="647700"/>
                  </a:cubicBezTo>
                  <a:cubicBezTo>
                    <a:pt x="3397250" y="645160"/>
                    <a:pt x="3387090" y="635000"/>
                    <a:pt x="3379470" y="624840"/>
                  </a:cubicBezTo>
                  <a:cubicBezTo>
                    <a:pt x="3373120" y="614680"/>
                    <a:pt x="3368040" y="600710"/>
                    <a:pt x="3370580" y="589280"/>
                  </a:cubicBezTo>
                  <a:cubicBezTo>
                    <a:pt x="3371850" y="574040"/>
                    <a:pt x="3384550" y="549910"/>
                    <a:pt x="3398520" y="542290"/>
                  </a:cubicBezTo>
                  <a:cubicBezTo>
                    <a:pt x="3412490" y="533400"/>
                    <a:pt x="3439160" y="533400"/>
                    <a:pt x="3453130" y="538480"/>
                  </a:cubicBezTo>
                  <a:cubicBezTo>
                    <a:pt x="3464560" y="543560"/>
                    <a:pt x="3474720" y="553720"/>
                    <a:pt x="3481070" y="563880"/>
                  </a:cubicBezTo>
                  <a:cubicBezTo>
                    <a:pt x="3486150" y="575310"/>
                    <a:pt x="3489960" y="589280"/>
                    <a:pt x="3486150" y="601980"/>
                  </a:cubicBezTo>
                  <a:cubicBezTo>
                    <a:pt x="3482340" y="615950"/>
                    <a:pt x="3468370" y="638810"/>
                    <a:pt x="3453130" y="645160"/>
                  </a:cubicBezTo>
                  <a:cubicBezTo>
                    <a:pt x="3439160" y="651510"/>
                    <a:pt x="3412490" y="650240"/>
                    <a:pt x="3398520" y="642620"/>
                  </a:cubicBezTo>
                  <a:cubicBezTo>
                    <a:pt x="3384550" y="633730"/>
                    <a:pt x="3370580" y="610870"/>
                    <a:pt x="3370580" y="595630"/>
                  </a:cubicBezTo>
                  <a:cubicBezTo>
                    <a:pt x="3369310" y="579120"/>
                    <a:pt x="3380740" y="554990"/>
                    <a:pt x="3393440" y="544830"/>
                  </a:cubicBezTo>
                  <a:cubicBezTo>
                    <a:pt x="3404870" y="535940"/>
                    <a:pt x="3427730" y="532130"/>
                    <a:pt x="3442970" y="534670"/>
                  </a:cubicBezTo>
                  <a:cubicBezTo>
                    <a:pt x="3455670" y="537210"/>
                    <a:pt x="3469640" y="547370"/>
                    <a:pt x="3477260" y="558800"/>
                  </a:cubicBezTo>
                  <a:cubicBezTo>
                    <a:pt x="3484880" y="568960"/>
                    <a:pt x="3488690" y="586740"/>
                    <a:pt x="3487420" y="599440"/>
                  </a:cubicBezTo>
                  <a:cubicBezTo>
                    <a:pt x="3484880" y="612140"/>
                    <a:pt x="3477260" y="627380"/>
                    <a:pt x="3467100" y="636270"/>
                  </a:cubicBezTo>
                  <a:cubicBezTo>
                    <a:pt x="3458210" y="645160"/>
                    <a:pt x="3448050" y="647700"/>
                    <a:pt x="3429000" y="650240"/>
                  </a:cubicBezTo>
                  <a:cubicBezTo>
                    <a:pt x="3380740" y="657860"/>
                    <a:pt x="3230880" y="651510"/>
                    <a:pt x="3172460" y="641350"/>
                  </a:cubicBezTo>
                  <a:cubicBezTo>
                    <a:pt x="3139440" y="636270"/>
                    <a:pt x="3129280" y="622300"/>
                    <a:pt x="3098800" y="617220"/>
                  </a:cubicBezTo>
                  <a:cubicBezTo>
                    <a:pt x="3054350" y="609600"/>
                    <a:pt x="2975610" y="617220"/>
                    <a:pt x="2928620" y="613410"/>
                  </a:cubicBezTo>
                  <a:cubicBezTo>
                    <a:pt x="2895600" y="609600"/>
                    <a:pt x="2877820" y="608330"/>
                    <a:pt x="2843530" y="599440"/>
                  </a:cubicBezTo>
                  <a:cubicBezTo>
                    <a:pt x="2790190" y="585470"/>
                    <a:pt x="2693670" y="552450"/>
                    <a:pt x="2639060" y="528320"/>
                  </a:cubicBezTo>
                  <a:cubicBezTo>
                    <a:pt x="2600960" y="510540"/>
                    <a:pt x="2576830" y="497840"/>
                    <a:pt x="2542540" y="474980"/>
                  </a:cubicBezTo>
                  <a:cubicBezTo>
                    <a:pt x="2503170" y="448310"/>
                    <a:pt x="2458720" y="411480"/>
                    <a:pt x="2416810" y="373380"/>
                  </a:cubicBezTo>
                  <a:cubicBezTo>
                    <a:pt x="2372360" y="332740"/>
                    <a:pt x="2311400" y="274320"/>
                    <a:pt x="2280920" y="237490"/>
                  </a:cubicBezTo>
                  <a:cubicBezTo>
                    <a:pt x="2264410" y="217170"/>
                    <a:pt x="2258060" y="184150"/>
                    <a:pt x="2244090" y="182880"/>
                  </a:cubicBezTo>
                  <a:cubicBezTo>
                    <a:pt x="2231390" y="181610"/>
                    <a:pt x="2223770" y="208280"/>
                    <a:pt x="2203450" y="226060"/>
                  </a:cubicBezTo>
                  <a:cubicBezTo>
                    <a:pt x="2159000" y="262890"/>
                    <a:pt x="2035810" y="354330"/>
                    <a:pt x="1969770" y="381000"/>
                  </a:cubicBezTo>
                  <a:cubicBezTo>
                    <a:pt x="1929130" y="397510"/>
                    <a:pt x="1907540" y="397510"/>
                    <a:pt x="1861820" y="401320"/>
                  </a:cubicBezTo>
                  <a:cubicBezTo>
                    <a:pt x="1780540" y="407670"/>
                    <a:pt x="1621790" y="420370"/>
                    <a:pt x="1522730" y="392430"/>
                  </a:cubicBezTo>
                  <a:cubicBezTo>
                    <a:pt x="1435100" y="368300"/>
                    <a:pt x="1346200" y="306070"/>
                    <a:pt x="1294130" y="262890"/>
                  </a:cubicBezTo>
                  <a:cubicBezTo>
                    <a:pt x="1259840" y="233680"/>
                    <a:pt x="1240790" y="204470"/>
                    <a:pt x="1221740" y="173990"/>
                  </a:cubicBezTo>
                  <a:cubicBezTo>
                    <a:pt x="1205230" y="146050"/>
                    <a:pt x="1203960" y="90170"/>
                    <a:pt x="1186180" y="87630"/>
                  </a:cubicBezTo>
                  <a:cubicBezTo>
                    <a:pt x="1158240" y="85090"/>
                    <a:pt x="1108710" y="223520"/>
                    <a:pt x="1061720" y="274320"/>
                  </a:cubicBezTo>
                  <a:cubicBezTo>
                    <a:pt x="1018540" y="320040"/>
                    <a:pt x="972820" y="353060"/>
                    <a:pt x="920750" y="386080"/>
                  </a:cubicBezTo>
                  <a:cubicBezTo>
                    <a:pt x="864870" y="421640"/>
                    <a:pt x="803910" y="448310"/>
                    <a:pt x="735330" y="477520"/>
                  </a:cubicBezTo>
                  <a:cubicBezTo>
                    <a:pt x="652780" y="511810"/>
                    <a:pt x="552450" y="548640"/>
                    <a:pt x="458470" y="571500"/>
                  </a:cubicBezTo>
                  <a:cubicBezTo>
                    <a:pt x="361950" y="594360"/>
                    <a:pt x="236220" y="607060"/>
                    <a:pt x="161290" y="612140"/>
                  </a:cubicBezTo>
                  <a:cubicBezTo>
                    <a:pt x="115570" y="615950"/>
                    <a:pt x="76200" y="618490"/>
                    <a:pt x="50800" y="613410"/>
                  </a:cubicBezTo>
                  <a:cubicBezTo>
                    <a:pt x="36830" y="610870"/>
                    <a:pt x="26670" y="609600"/>
                    <a:pt x="19050" y="600710"/>
                  </a:cubicBezTo>
                  <a:cubicBezTo>
                    <a:pt x="8890" y="590550"/>
                    <a:pt x="0" y="561340"/>
                    <a:pt x="5080" y="547370"/>
                  </a:cubicBezTo>
                  <a:cubicBezTo>
                    <a:pt x="10160" y="533400"/>
                    <a:pt x="50800" y="515620"/>
                    <a:pt x="50800" y="51562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683895" y="1003935"/>
            <a:ext cx="2687002" cy="424815"/>
            <a:chOff x="0" y="0"/>
            <a:chExt cx="3582670" cy="566420"/>
          </a:xfrm>
        </p:grpSpPr>
        <p:sp>
          <p:nvSpPr>
            <p:cNvPr id="14" name="Freeform 14"/>
            <p:cNvSpPr/>
            <p:nvPr/>
          </p:nvSpPr>
          <p:spPr>
            <a:xfrm>
              <a:off x="46990" y="45720"/>
              <a:ext cx="3489960" cy="476250"/>
            </a:xfrm>
            <a:custGeom>
              <a:avLst/>
              <a:gdLst/>
              <a:ahLst/>
              <a:cxnLst/>
              <a:rect l="l" t="t" r="r" b="b"/>
              <a:pathLst>
                <a:path w="3489960" h="476250">
                  <a:moveTo>
                    <a:pt x="77470" y="177800"/>
                  </a:moveTo>
                  <a:cubicBezTo>
                    <a:pt x="364490" y="289560"/>
                    <a:pt x="459740" y="287020"/>
                    <a:pt x="514350" y="283210"/>
                  </a:cubicBezTo>
                  <a:cubicBezTo>
                    <a:pt x="546100" y="281940"/>
                    <a:pt x="561340" y="278130"/>
                    <a:pt x="589280" y="269240"/>
                  </a:cubicBezTo>
                  <a:cubicBezTo>
                    <a:pt x="622300" y="260350"/>
                    <a:pt x="668020" y="242570"/>
                    <a:pt x="701040" y="224790"/>
                  </a:cubicBezTo>
                  <a:cubicBezTo>
                    <a:pt x="731520" y="207010"/>
                    <a:pt x="756920" y="187960"/>
                    <a:pt x="781050" y="163830"/>
                  </a:cubicBezTo>
                  <a:cubicBezTo>
                    <a:pt x="803910" y="140970"/>
                    <a:pt x="821690" y="104140"/>
                    <a:pt x="843280" y="82550"/>
                  </a:cubicBezTo>
                  <a:cubicBezTo>
                    <a:pt x="861060" y="64770"/>
                    <a:pt x="875030" y="53340"/>
                    <a:pt x="897890" y="41910"/>
                  </a:cubicBezTo>
                  <a:cubicBezTo>
                    <a:pt x="929640" y="26670"/>
                    <a:pt x="965200" y="0"/>
                    <a:pt x="1017270" y="5080"/>
                  </a:cubicBezTo>
                  <a:cubicBezTo>
                    <a:pt x="1125220" y="17780"/>
                    <a:pt x="1350010" y="227330"/>
                    <a:pt x="1501140" y="285750"/>
                  </a:cubicBezTo>
                  <a:cubicBezTo>
                    <a:pt x="1619250" y="330200"/>
                    <a:pt x="1748790" y="344170"/>
                    <a:pt x="1837690" y="356870"/>
                  </a:cubicBezTo>
                  <a:cubicBezTo>
                    <a:pt x="1893570" y="364490"/>
                    <a:pt x="1931670" y="374650"/>
                    <a:pt x="1977390" y="367030"/>
                  </a:cubicBezTo>
                  <a:cubicBezTo>
                    <a:pt x="2025650" y="360680"/>
                    <a:pt x="2085340" y="331470"/>
                    <a:pt x="2122170" y="312420"/>
                  </a:cubicBezTo>
                  <a:cubicBezTo>
                    <a:pt x="2145030" y="299720"/>
                    <a:pt x="2155190" y="293370"/>
                    <a:pt x="2176780" y="273050"/>
                  </a:cubicBezTo>
                  <a:cubicBezTo>
                    <a:pt x="2216150" y="236220"/>
                    <a:pt x="2279650" y="114300"/>
                    <a:pt x="2324100" y="86360"/>
                  </a:cubicBezTo>
                  <a:cubicBezTo>
                    <a:pt x="2348230" y="71120"/>
                    <a:pt x="2363470" y="64770"/>
                    <a:pt x="2393950" y="69850"/>
                  </a:cubicBezTo>
                  <a:cubicBezTo>
                    <a:pt x="2457450" y="80010"/>
                    <a:pt x="2614930" y="217170"/>
                    <a:pt x="2673350" y="247650"/>
                  </a:cubicBezTo>
                  <a:cubicBezTo>
                    <a:pt x="2698750" y="261620"/>
                    <a:pt x="2705100" y="264160"/>
                    <a:pt x="2730500" y="271780"/>
                  </a:cubicBezTo>
                  <a:cubicBezTo>
                    <a:pt x="2781300" y="285750"/>
                    <a:pt x="2889250" y="303530"/>
                    <a:pt x="2962910" y="307340"/>
                  </a:cubicBezTo>
                  <a:cubicBezTo>
                    <a:pt x="3030220" y="311150"/>
                    <a:pt x="3092450" y="313690"/>
                    <a:pt x="3158490" y="295910"/>
                  </a:cubicBezTo>
                  <a:cubicBezTo>
                    <a:pt x="3234690" y="274320"/>
                    <a:pt x="3376930" y="162560"/>
                    <a:pt x="3392170" y="176530"/>
                  </a:cubicBezTo>
                  <a:cubicBezTo>
                    <a:pt x="3398520" y="182880"/>
                    <a:pt x="3382010" y="226060"/>
                    <a:pt x="3370580" y="231140"/>
                  </a:cubicBezTo>
                  <a:cubicBezTo>
                    <a:pt x="3362960" y="233680"/>
                    <a:pt x="3346450" y="223520"/>
                    <a:pt x="3338830" y="213360"/>
                  </a:cubicBezTo>
                  <a:cubicBezTo>
                    <a:pt x="3328670" y="201930"/>
                    <a:pt x="3322320" y="176530"/>
                    <a:pt x="3323590" y="162560"/>
                  </a:cubicBezTo>
                  <a:cubicBezTo>
                    <a:pt x="3324860" y="149860"/>
                    <a:pt x="3333750" y="138430"/>
                    <a:pt x="3342640" y="130810"/>
                  </a:cubicBezTo>
                  <a:cubicBezTo>
                    <a:pt x="3351530" y="123190"/>
                    <a:pt x="3364230" y="116840"/>
                    <a:pt x="3375660" y="116840"/>
                  </a:cubicBezTo>
                  <a:cubicBezTo>
                    <a:pt x="3390900" y="116840"/>
                    <a:pt x="3415030" y="128270"/>
                    <a:pt x="3425190" y="138430"/>
                  </a:cubicBezTo>
                  <a:cubicBezTo>
                    <a:pt x="3432810" y="148590"/>
                    <a:pt x="3436620" y="162560"/>
                    <a:pt x="3436620" y="173990"/>
                  </a:cubicBezTo>
                  <a:cubicBezTo>
                    <a:pt x="3436620" y="185420"/>
                    <a:pt x="3432810" y="199390"/>
                    <a:pt x="3425190" y="208280"/>
                  </a:cubicBezTo>
                  <a:cubicBezTo>
                    <a:pt x="3418840" y="217170"/>
                    <a:pt x="3406140" y="226060"/>
                    <a:pt x="3395980" y="228600"/>
                  </a:cubicBezTo>
                  <a:cubicBezTo>
                    <a:pt x="3384550" y="232410"/>
                    <a:pt x="3369310" y="231140"/>
                    <a:pt x="3359150" y="227330"/>
                  </a:cubicBezTo>
                  <a:cubicBezTo>
                    <a:pt x="3347720" y="223520"/>
                    <a:pt x="3336290" y="213360"/>
                    <a:pt x="3331210" y="204470"/>
                  </a:cubicBezTo>
                  <a:cubicBezTo>
                    <a:pt x="3324860" y="194310"/>
                    <a:pt x="3321050" y="180340"/>
                    <a:pt x="3322320" y="168910"/>
                  </a:cubicBezTo>
                  <a:cubicBezTo>
                    <a:pt x="3323590" y="156210"/>
                    <a:pt x="3328670" y="143510"/>
                    <a:pt x="3337560" y="134620"/>
                  </a:cubicBezTo>
                  <a:cubicBezTo>
                    <a:pt x="3348990" y="124460"/>
                    <a:pt x="3370580" y="116840"/>
                    <a:pt x="3388360" y="116840"/>
                  </a:cubicBezTo>
                  <a:cubicBezTo>
                    <a:pt x="3409950" y="116840"/>
                    <a:pt x="3442970" y="125730"/>
                    <a:pt x="3459480" y="140970"/>
                  </a:cubicBezTo>
                  <a:cubicBezTo>
                    <a:pt x="3474720" y="156210"/>
                    <a:pt x="3489960" y="189230"/>
                    <a:pt x="3483610" y="213360"/>
                  </a:cubicBezTo>
                  <a:cubicBezTo>
                    <a:pt x="3475990" y="243840"/>
                    <a:pt x="3429000" y="271780"/>
                    <a:pt x="3389630" y="299720"/>
                  </a:cubicBezTo>
                  <a:cubicBezTo>
                    <a:pt x="3337560" y="336550"/>
                    <a:pt x="3241040" y="386080"/>
                    <a:pt x="3190240" y="405130"/>
                  </a:cubicBezTo>
                  <a:cubicBezTo>
                    <a:pt x="3162300" y="416560"/>
                    <a:pt x="3150870" y="420370"/>
                    <a:pt x="3120390" y="422910"/>
                  </a:cubicBezTo>
                  <a:cubicBezTo>
                    <a:pt x="3067050" y="429260"/>
                    <a:pt x="2967990" y="422910"/>
                    <a:pt x="2900680" y="416560"/>
                  </a:cubicBezTo>
                  <a:cubicBezTo>
                    <a:pt x="2840990" y="410210"/>
                    <a:pt x="2781300" y="398780"/>
                    <a:pt x="2734310" y="386080"/>
                  </a:cubicBezTo>
                  <a:cubicBezTo>
                    <a:pt x="2698750" y="375920"/>
                    <a:pt x="2674620" y="369570"/>
                    <a:pt x="2641600" y="351790"/>
                  </a:cubicBezTo>
                  <a:cubicBezTo>
                    <a:pt x="2594610" y="328930"/>
                    <a:pt x="2533650" y="275590"/>
                    <a:pt x="2484120" y="248920"/>
                  </a:cubicBezTo>
                  <a:cubicBezTo>
                    <a:pt x="2444750" y="227330"/>
                    <a:pt x="2405380" y="189230"/>
                    <a:pt x="2372360" y="198120"/>
                  </a:cubicBezTo>
                  <a:cubicBezTo>
                    <a:pt x="2336800" y="208280"/>
                    <a:pt x="2308860" y="294640"/>
                    <a:pt x="2280920" y="322580"/>
                  </a:cubicBezTo>
                  <a:cubicBezTo>
                    <a:pt x="2264410" y="340360"/>
                    <a:pt x="2251710" y="346710"/>
                    <a:pt x="2232660" y="358140"/>
                  </a:cubicBezTo>
                  <a:cubicBezTo>
                    <a:pt x="2211070" y="374650"/>
                    <a:pt x="2188210" y="392430"/>
                    <a:pt x="2156460" y="407670"/>
                  </a:cubicBezTo>
                  <a:cubicBezTo>
                    <a:pt x="2109470" y="430530"/>
                    <a:pt x="2034540" y="462280"/>
                    <a:pt x="1976120" y="469900"/>
                  </a:cubicBezTo>
                  <a:cubicBezTo>
                    <a:pt x="1921510" y="476250"/>
                    <a:pt x="1879600" y="464820"/>
                    <a:pt x="1816100" y="455930"/>
                  </a:cubicBezTo>
                  <a:cubicBezTo>
                    <a:pt x="1719580" y="441960"/>
                    <a:pt x="1553210" y="417830"/>
                    <a:pt x="1451610" y="383540"/>
                  </a:cubicBezTo>
                  <a:cubicBezTo>
                    <a:pt x="1374140" y="356870"/>
                    <a:pt x="1323340" y="322580"/>
                    <a:pt x="1256030" y="284480"/>
                  </a:cubicBezTo>
                  <a:cubicBezTo>
                    <a:pt x="1179830" y="240030"/>
                    <a:pt x="1075690" y="144780"/>
                    <a:pt x="1022350" y="130810"/>
                  </a:cubicBezTo>
                  <a:cubicBezTo>
                    <a:pt x="996950" y="123190"/>
                    <a:pt x="982980" y="123190"/>
                    <a:pt x="961390" y="133350"/>
                  </a:cubicBezTo>
                  <a:cubicBezTo>
                    <a:pt x="928370" y="148590"/>
                    <a:pt x="890270" y="214630"/>
                    <a:pt x="850900" y="247650"/>
                  </a:cubicBezTo>
                  <a:cubicBezTo>
                    <a:pt x="815340" y="278130"/>
                    <a:pt x="778510" y="304800"/>
                    <a:pt x="737870" y="326390"/>
                  </a:cubicBezTo>
                  <a:cubicBezTo>
                    <a:pt x="698500" y="347980"/>
                    <a:pt x="648970" y="364490"/>
                    <a:pt x="608330" y="375920"/>
                  </a:cubicBezTo>
                  <a:cubicBezTo>
                    <a:pt x="575310" y="384810"/>
                    <a:pt x="552450" y="389890"/>
                    <a:pt x="513080" y="393700"/>
                  </a:cubicBezTo>
                  <a:cubicBezTo>
                    <a:pt x="455930" y="397510"/>
                    <a:pt x="367030" y="402590"/>
                    <a:pt x="292100" y="387350"/>
                  </a:cubicBezTo>
                  <a:cubicBezTo>
                    <a:pt x="208280" y="368300"/>
                    <a:pt x="78740" y="307340"/>
                    <a:pt x="36830" y="280670"/>
                  </a:cubicBezTo>
                  <a:cubicBezTo>
                    <a:pt x="20320" y="270510"/>
                    <a:pt x="12700" y="265430"/>
                    <a:pt x="7620" y="254000"/>
                  </a:cubicBezTo>
                  <a:cubicBezTo>
                    <a:pt x="2540" y="242570"/>
                    <a:pt x="0" y="226060"/>
                    <a:pt x="3810" y="214630"/>
                  </a:cubicBezTo>
                  <a:cubicBezTo>
                    <a:pt x="6350" y="203200"/>
                    <a:pt x="15240" y="189230"/>
                    <a:pt x="26670" y="182880"/>
                  </a:cubicBezTo>
                  <a:cubicBezTo>
                    <a:pt x="39370" y="175260"/>
                    <a:pt x="77470" y="177800"/>
                    <a:pt x="77470" y="17780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-1273420" y="2000726"/>
            <a:ext cx="2824090" cy="533174"/>
            <a:chOff x="0" y="0"/>
            <a:chExt cx="4352290" cy="821690"/>
          </a:xfrm>
        </p:grpSpPr>
        <p:sp>
          <p:nvSpPr>
            <p:cNvPr id="16" name="Freeform 16"/>
            <p:cNvSpPr/>
            <p:nvPr/>
          </p:nvSpPr>
          <p:spPr>
            <a:xfrm>
              <a:off x="49530" y="33020"/>
              <a:ext cx="4258310" cy="746760"/>
            </a:xfrm>
            <a:custGeom>
              <a:avLst/>
              <a:gdLst/>
              <a:ahLst/>
              <a:cxnLst/>
              <a:rect l="l" t="t" r="r" b="b"/>
              <a:pathLst>
                <a:path w="4258310" h="746760">
                  <a:moveTo>
                    <a:pt x="52070" y="635000"/>
                  </a:moveTo>
                  <a:cubicBezTo>
                    <a:pt x="448310" y="636270"/>
                    <a:pt x="467360" y="629920"/>
                    <a:pt x="496570" y="623570"/>
                  </a:cubicBezTo>
                  <a:cubicBezTo>
                    <a:pt x="524510" y="617220"/>
                    <a:pt x="546100" y="614680"/>
                    <a:pt x="580390" y="601980"/>
                  </a:cubicBezTo>
                  <a:cubicBezTo>
                    <a:pt x="637540" y="581660"/>
                    <a:pt x="742950" y="534670"/>
                    <a:pt x="802640" y="497840"/>
                  </a:cubicBezTo>
                  <a:cubicBezTo>
                    <a:pt x="847090" y="469900"/>
                    <a:pt x="868680" y="453390"/>
                    <a:pt x="910590" y="410210"/>
                  </a:cubicBezTo>
                  <a:cubicBezTo>
                    <a:pt x="988060" y="328930"/>
                    <a:pt x="1117600" y="57150"/>
                    <a:pt x="1200150" y="17780"/>
                  </a:cubicBezTo>
                  <a:cubicBezTo>
                    <a:pt x="1238250" y="0"/>
                    <a:pt x="1266190" y="6350"/>
                    <a:pt x="1305560" y="22860"/>
                  </a:cubicBezTo>
                  <a:cubicBezTo>
                    <a:pt x="1379220" y="54610"/>
                    <a:pt x="1493520" y="214630"/>
                    <a:pt x="1570990" y="274320"/>
                  </a:cubicBezTo>
                  <a:cubicBezTo>
                    <a:pt x="1621790" y="313690"/>
                    <a:pt x="1668780" y="344170"/>
                    <a:pt x="1710690" y="360680"/>
                  </a:cubicBezTo>
                  <a:cubicBezTo>
                    <a:pt x="1739900" y="373380"/>
                    <a:pt x="1753870" y="375920"/>
                    <a:pt x="1790700" y="379730"/>
                  </a:cubicBezTo>
                  <a:cubicBezTo>
                    <a:pt x="1865630" y="388620"/>
                    <a:pt x="2045970" y="396240"/>
                    <a:pt x="2133600" y="386080"/>
                  </a:cubicBezTo>
                  <a:cubicBezTo>
                    <a:pt x="2188210" y="378460"/>
                    <a:pt x="2221230" y="369570"/>
                    <a:pt x="2265680" y="350520"/>
                  </a:cubicBezTo>
                  <a:cubicBezTo>
                    <a:pt x="2316480" y="328930"/>
                    <a:pt x="2373630" y="295910"/>
                    <a:pt x="2419350" y="260350"/>
                  </a:cubicBezTo>
                  <a:cubicBezTo>
                    <a:pt x="2463800" y="226060"/>
                    <a:pt x="2508250" y="176530"/>
                    <a:pt x="2537460" y="139700"/>
                  </a:cubicBezTo>
                  <a:cubicBezTo>
                    <a:pt x="2557780" y="114300"/>
                    <a:pt x="2564130" y="83820"/>
                    <a:pt x="2581910" y="68580"/>
                  </a:cubicBezTo>
                  <a:cubicBezTo>
                    <a:pt x="2595880" y="57150"/>
                    <a:pt x="2613660" y="48260"/>
                    <a:pt x="2628900" y="49530"/>
                  </a:cubicBezTo>
                  <a:cubicBezTo>
                    <a:pt x="2644140" y="50800"/>
                    <a:pt x="2665730" y="63500"/>
                    <a:pt x="2672080" y="77470"/>
                  </a:cubicBezTo>
                  <a:cubicBezTo>
                    <a:pt x="2679700" y="92710"/>
                    <a:pt x="2665730" y="139700"/>
                    <a:pt x="2667000" y="139700"/>
                  </a:cubicBezTo>
                  <a:cubicBezTo>
                    <a:pt x="2668270" y="139700"/>
                    <a:pt x="2672080" y="82550"/>
                    <a:pt x="2682240" y="81280"/>
                  </a:cubicBezTo>
                  <a:cubicBezTo>
                    <a:pt x="2702560" y="77470"/>
                    <a:pt x="2768600" y="219710"/>
                    <a:pt x="2806700" y="270510"/>
                  </a:cubicBezTo>
                  <a:cubicBezTo>
                    <a:pt x="2834640" y="307340"/>
                    <a:pt x="2853690" y="330200"/>
                    <a:pt x="2884170" y="361950"/>
                  </a:cubicBezTo>
                  <a:cubicBezTo>
                    <a:pt x="2923540" y="402590"/>
                    <a:pt x="2979420" y="459740"/>
                    <a:pt x="3028950" y="494030"/>
                  </a:cubicBezTo>
                  <a:cubicBezTo>
                    <a:pt x="3072130" y="523240"/>
                    <a:pt x="3115310" y="544830"/>
                    <a:pt x="3158490" y="561340"/>
                  </a:cubicBezTo>
                  <a:cubicBezTo>
                    <a:pt x="3199130" y="577850"/>
                    <a:pt x="3241040" y="588010"/>
                    <a:pt x="3279140" y="595630"/>
                  </a:cubicBezTo>
                  <a:cubicBezTo>
                    <a:pt x="3309620" y="600710"/>
                    <a:pt x="3326130" y="600710"/>
                    <a:pt x="3366770" y="601980"/>
                  </a:cubicBezTo>
                  <a:cubicBezTo>
                    <a:pt x="3462020" y="607060"/>
                    <a:pt x="3731260" y="632460"/>
                    <a:pt x="3837940" y="609600"/>
                  </a:cubicBezTo>
                  <a:cubicBezTo>
                    <a:pt x="3898900" y="596900"/>
                    <a:pt x="3935730" y="560070"/>
                    <a:pt x="3972560" y="547370"/>
                  </a:cubicBezTo>
                  <a:cubicBezTo>
                    <a:pt x="3996690" y="539750"/>
                    <a:pt x="4017010" y="543560"/>
                    <a:pt x="4034790" y="533400"/>
                  </a:cubicBezTo>
                  <a:cubicBezTo>
                    <a:pt x="4053840" y="524510"/>
                    <a:pt x="4065270" y="505460"/>
                    <a:pt x="4086860" y="492760"/>
                  </a:cubicBezTo>
                  <a:cubicBezTo>
                    <a:pt x="4116070" y="473710"/>
                    <a:pt x="4173220" y="436880"/>
                    <a:pt x="4202430" y="438150"/>
                  </a:cubicBezTo>
                  <a:cubicBezTo>
                    <a:pt x="4220210" y="439420"/>
                    <a:pt x="4237990" y="452120"/>
                    <a:pt x="4246880" y="464820"/>
                  </a:cubicBezTo>
                  <a:cubicBezTo>
                    <a:pt x="4254500" y="477520"/>
                    <a:pt x="4255770" y="502920"/>
                    <a:pt x="4249420" y="516890"/>
                  </a:cubicBezTo>
                  <a:cubicBezTo>
                    <a:pt x="4243070" y="530860"/>
                    <a:pt x="4222750" y="546100"/>
                    <a:pt x="4207510" y="547370"/>
                  </a:cubicBezTo>
                  <a:cubicBezTo>
                    <a:pt x="4192270" y="549910"/>
                    <a:pt x="4169410" y="541020"/>
                    <a:pt x="4159250" y="530860"/>
                  </a:cubicBezTo>
                  <a:cubicBezTo>
                    <a:pt x="4150360" y="523240"/>
                    <a:pt x="4145280" y="510540"/>
                    <a:pt x="4144010" y="499110"/>
                  </a:cubicBezTo>
                  <a:cubicBezTo>
                    <a:pt x="4142740" y="487680"/>
                    <a:pt x="4145280" y="473710"/>
                    <a:pt x="4151630" y="464820"/>
                  </a:cubicBezTo>
                  <a:cubicBezTo>
                    <a:pt x="4160520" y="453390"/>
                    <a:pt x="4180840" y="439420"/>
                    <a:pt x="4196080" y="438150"/>
                  </a:cubicBezTo>
                  <a:cubicBezTo>
                    <a:pt x="4211320" y="436880"/>
                    <a:pt x="4234180" y="448310"/>
                    <a:pt x="4243070" y="459740"/>
                  </a:cubicBezTo>
                  <a:cubicBezTo>
                    <a:pt x="4251960" y="472440"/>
                    <a:pt x="4258310" y="494030"/>
                    <a:pt x="4251960" y="510540"/>
                  </a:cubicBezTo>
                  <a:cubicBezTo>
                    <a:pt x="4241800" y="535940"/>
                    <a:pt x="4204970" y="557530"/>
                    <a:pt x="4163060" y="580390"/>
                  </a:cubicBezTo>
                  <a:cubicBezTo>
                    <a:pt x="4091940" y="621030"/>
                    <a:pt x="3961130" y="683260"/>
                    <a:pt x="3839210" y="706120"/>
                  </a:cubicBezTo>
                  <a:cubicBezTo>
                    <a:pt x="3696970" y="732790"/>
                    <a:pt x="3492500" y="722630"/>
                    <a:pt x="3359150" y="707390"/>
                  </a:cubicBezTo>
                  <a:cubicBezTo>
                    <a:pt x="3262630" y="697230"/>
                    <a:pt x="3183890" y="676910"/>
                    <a:pt x="3112770" y="650240"/>
                  </a:cubicBezTo>
                  <a:cubicBezTo>
                    <a:pt x="3055620" y="627380"/>
                    <a:pt x="3016250" y="605790"/>
                    <a:pt x="2962910" y="566420"/>
                  </a:cubicBezTo>
                  <a:cubicBezTo>
                    <a:pt x="2887980" y="510540"/>
                    <a:pt x="2778760" y="406400"/>
                    <a:pt x="2716530" y="330200"/>
                  </a:cubicBezTo>
                  <a:cubicBezTo>
                    <a:pt x="2669540" y="273050"/>
                    <a:pt x="2631440" y="213360"/>
                    <a:pt x="2608580" y="163830"/>
                  </a:cubicBezTo>
                  <a:cubicBezTo>
                    <a:pt x="2593340" y="129540"/>
                    <a:pt x="2573020" y="87630"/>
                    <a:pt x="2581910" y="68580"/>
                  </a:cubicBezTo>
                  <a:cubicBezTo>
                    <a:pt x="2588260" y="55880"/>
                    <a:pt x="2613660" y="48260"/>
                    <a:pt x="2628900" y="49530"/>
                  </a:cubicBezTo>
                  <a:cubicBezTo>
                    <a:pt x="2644140" y="50800"/>
                    <a:pt x="2664460" y="64770"/>
                    <a:pt x="2672080" y="77470"/>
                  </a:cubicBezTo>
                  <a:cubicBezTo>
                    <a:pt x="2679700" y="87630"/>
                    <a:pt x="2682240" y="100330"/>
                    <a:pt x="2678430" y="115570"/>
                  </a:cubicBezTo>
                  <a:cubicBezTo>
                    <a:pt x="2670810" y="149860"/>
                    <a:pt x="2620010" y="218440"/>
                    <a:pt x="2584450" y="257810"/>
                  </a:cubicBezTo>
                  <a:cubicBezTo>
                    <a:pt x="2552700" y="294640"/>
                    <a:pt x="2514600" y="322580"/>
                    <a:pt x="2477770" y="349250"/>
                  </a:cubicBezTo>
                  <a:cubicBezTo>
                    <a:pt x="2440940" y="377190"/>
                    <a:pt x="2404110" y="402590"/>
                    <a:pt x="2363470" y="422910"/>
                  </a:cubicBezTo>
                  <a:cubicBezTo>
                    <a:pt x="2320290" y="444500"/>
                    <a:pt x="2266950" y="462280"/>
                    <a:pt x="2225040" y="473710"/>
                  </a:cubicBezTo>
                  <a:cubicBezTo>
                    <a:pt x="2192020" y="482600"/>
                    <a:pt x="2169160" y="487680"/>
                    <a:pt x="2133600" y="490220"/>
                  </a:cubicBezTo>
                  <a:cubicBezTo>
                    <a:pt x="2085340" y="495300"/>
                    <a:pt x="2026920" y="494030"/>
                    <a:pt x="1965960" y="491490"/>
                  </a:cubicBezTo>
                  <a:cubicBezTo>
                    <a:pt x="1892300" y="488950"/>
                    <a:pt x="1798320" y="495300"/>
                    <a:pt x="1722120" y="472440"/>
                  </a:cubicBezTo>
                  <a:cubicBezTo>
                    <a:pt x="1645920" y="450850"/>
                    <a:pt x="1578610" y="407670"/>
                    <a:pt x="1506220" y="356870"/>
                  </a:cubicBezTo>
                  <a:cubicBezTo>
                    <a:pt x="1419860" y="295910"/>
                    <a:pt x="1306830" y="114300"/>
                    <a:pt x="1244600" y="123190"/>
                  </a:cubicBezTo>
                  <a:cubicBezTo>
                    <a:pt x="1200150" y="128270"/>
                    <a:pt x="1186180" y="218440"/>
                    <a:pt x="1148080" y="270510"/>
                  </a:cubicBezTo>
                  <a:cubicBezTo>
                    <a:pt x="1099820" y="336550"/>
                    <a:pt x="1032510" y="430530"/>
                    <a:pt x="975360" y="486410"/>
                  </a:cubicBezTo>
                  <a:cubicBezTo>
                    <a:pt x="929640" y="529590"/>
                    <a:pt x="891540" y="556260"/>
                    <a:pt x="838200" y="588010"/>
                  </a:cubicBezTo>
                  <a:cubicBezTo>
                    <a:pt x="772160" y="626110"/>
                    <a:pt x="679450" y="668020"/>
                    <a:pt x="603250" y="692150"/>
                  </a:cubicBezTo>
                  <a:cubicBezTo>
                    <a:pt x="537210" y="713740"/>
                    <a:pt x="483870" y="723900"/>
                    <a:pt x="408940" y="731520"/>
                  </a:cubicBezTo>
                  <a:cubicBezTo>
                    <a:pt x="308610" y="741680"/>
                    <a:pt x="107950" y="746760"/>
                    <a:pt x="52070" y="736600"/>
                  </a:cubicBezTo>
                  <a:cubicBezTo>
                    <a:pt x="34290" y="734060"/>
                    <a:pt x="26670" y="731520"/>
                    <a:pt x="19050" y="723900"/>
                  </a:cubicBezTo>
                  <a:cubicBezTo>
                    <a:pt x="10160" y="716280"/>
                    <a:pt x="3810" y="702310"/>
                    <a:pt x="1270" y="692150"/>
                  </a:cubicBezTo>
                  <a:cubicBezTo>
                    <a:pt x="0" y="680720"/>
                    <a:pt x="3810" y="665480"/>
                    <a:pt x="10160" y="656590"/>
                  </a:cubicBezTo>
                  <a:cubicBezTo>
                    <a:pt x="19050" y="646430"/>
                    <a:pt x="52070" y="635000"/>
                    <a:pt x="52070" y="63500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651142" y="461727"/>
            <a:ext cx="1917713" cy="375521"/>
            <a:chOff x="0" y="0"/>
            <a:chExt cx="4189730" cy="820420"/>
          </a:xfrm>
        </p:grpSpPr>
        <p:sp>
          <p:nvSpPr>
            <p:cNvPr id="18" name="Freeform 18"/>
            <p:cNvSpPr/>
            <p:nvPr/>
          </p:nvSpPr>
          <p:spPr>
            <a:xfrm>
              <a:off x="49530" y="48260"/>
              <a:ext cx="4090670" cy="727710"/>
            </a:xfrm>
            <a:custGeom>
              <a:avLst/>
              <a:gdLst/>
              <a:ahLst/>
              <a:cxnLst/>
              <a:rect l="l" t="t" r="r" b="b"/>
              <a:pathLst>
                <a:path w="4090670" h="727710">
                  <a:moveTo>
                    <a:pt x="43180" y="562610"/>
                  </a:moveTo>
                  <a:cubicBezTo>
                    <a:pt x="513080" y="461010"/>
                    <a:pt x="591820" y="429260"/>
                    <a:pt x="664210" y="394970"/>
                  </a:cubicBezTo>
                  <a:cubicBezTo>
                    <a:pt x="725170" y="365760"/>
                    <a:pt x="768350" y="342900"/>
                    <a:pt x="830580" y="300990"/>
                  </a:cubicBezTo>
                  <a:cubicBezTo>
                    <a:pt x="919480" y="241300"/>
                    <a:pt x="1062990" y="107950"/>
                    <a:pt x="1137920" y="57150"/>
                  </a:cubicBezTo>
                  <a:cubicBezTo>
                    <a:pt x="1178560" y="30480"/>
                    <a:pt x="1205230" y="5080"/>
                    <a:pt x="1235710" y="2540"/>
                  </a:cubicBezTo>
                  <a:cubicBezTo>
                    <a:pt x="1261110" y="0"/>
                    <a:pt x="1280160" y="12700"/>
                    <a:pt x="1308100" y="27940"/>
                  </a:cubicBezTo>
                  <a:cubicBezTo>
                    <a:pt x="1351280" y="52070"/>
                    <a:pt x="1423670" y="110490"/>
                    <a:pt x="1464310" y="148590"/>
                  </a:cubicBezTo>
                  <a:cubicBezTo>
                    <a:pt x="1492250" y="175260"/>
                    <a:pt x="1497330" y="198120"/>
                    <a:pt x="1529080" y="226060"/>
                  </a:cubicBezTo>
                  <a:cubicBezTo>
                    <a:pt x="1583690" y="271780"/>
                    <a:pt x="1717040" y="354330"/>
                    <a:pt x="1776730" y="382270"/>
                  </a:cubicBezTo>
                  <a:cubicBezTo>
                    <a:pt x="1805940" y="396240"/>
                    <a:pt x="1818640" y="400050"/>
                    <a:pt x="1847850" y="406400"/>
                  </a:cubicBezTo>
                  <a:cubicBezTo>
                    <a:pt x="1888490" y="415290"/>
                    <a:pt x="1940560" y="417830"/>
                    <a:pt x="1998980" y="421640"/>
                  </a:cubicBezTo>
                  <a:cubicBezTo>
                    <a:pt x="2084070" y="425450"/>
                    <a:pt x="2232660" y="431800"/>
                    <a:pt x="2310130" y="424180"/>
                  </a:cubicBezTo>
                  <a:cubicBezTo>
                    <a:pt x="2355850" y="420370"/>
                    <a:pt x="2379980" y="417830"/>
                    <a:pt x="2419350" y="401320"/>
                  </a:cubicBezTo>
                  <a:cubicBezTo>
                    <a:pt x="2476500" y="378460"/>
                    <a:pt x="2562860" y="318770"/>
                    <a:pt x="2608580" y="281940"/>
                  </a:cubicBezTo>
                  <a:cubicBezTo>
                    <a:pt x="2640330" y="256540"/>
                    <a:pt x="2656840" y="237490"/>
                    <a:pt x="2679700" y="209550"/>
                  </a:cubicBezTo>
                  <a:cubicBezTo>
                    <a:pt x="2706370" y="177800"/>
                    <a:pt x="2730500" y="113030"/>
                    <a:pt x="2757170" y="96520"/>
                  </a:cubicBezTo>
                  <a:cubicBezTo>
                    <a:pt x="2773680" y="86360"/>
                    <a:pt x="2794000" y="85090"/>
                    <a:pt x="2807970" y="90170"/>
                  </a:cubicBezTo>
                  <a:cubicBezTo>
                    <a:pt x="2821940" y="95250"/>
                    <a:pt x="2838450" y="113030"/>
                    <a:pt x="2842260" y="128270"/>
                  </a:cubicBezTo>
                  <a:cubicBezTo>
                    <a:pt x="2846070" y="142240"/>
                    <a:pt x="2833370" y="177800"/>
                    <a:pt x="2830830" y="177800"/>
                  </a:cubicBezTo>
                  <a:cubicBezTo>
                    <a:pt x="2827020" y="177800"/>
                    <a:pt x="2814320" y="102870"/>
                    <a:pt x="2823210" y="99060"/>
                  </a:cubicBezTo>
                  <a:cubicBezTo>
                    <a:pt x="2839720" y="92710"/>
                    <a:pt x="2951480" y="283210"/>
                    <a:pt x="2995930" y="332740"/>
                  </a:cubicBezTo>
                  <a:cubicBezTo>
                    <a:pt x="3020060" y="360680"/>
                    <a:pt x="3031490" y="368300"/>
                    <a:pt x="3056890" y="389890"/>
                  </a:cubicBezTo>
                  <a:cubicBezTo>
                    <a:pt x="3096260" y="422910"/>
                    <a:pt x="3159760" y="472440"/>
                    <a:pt x="3215640" y="505460"/>
                  </a:cubicBezTo>
                  <a:cubicBezTo>
                    <a:pt x="3271520" y="537210"/>
                    <a:pt x="3340100" y="563880"/>
                    <a:pt x="3390900" y="581660"/>
                  </a:cubicBezTo>
                  <a:cubicBezTo>
                    <a:pt x="3430270" y="595630"/>
                    <a:pt x="3454400" y="601980"/>
                    <a:pt x="3497580" y="608330"/>
                  </a:cubicBezTo>
                  <a:cubicBezTo>
                    <a:pt x="3559810" y="617220"/>
                    <a:pt x="3666490" y="619760"/>
                    <a:pt x="3733800" y="615950"/>
                  </a:cubicBezTo>
                  <a:cubicBezTo>
                    <a:pt x="3785870" y="612140"/>
                    <a:pt x="3830320" y="607060"/>
                    <a:pt x="3869690" y="594360"/>
                  </a:cubicBezTo>
                  <a:cubicBezTo>
                    <a:pt x="3903980" y="582930"/>
                    <a:pt x="3926840" y="554990"/>
                    <a:pt x="3958590" y="546100"/>
                  </a:cubicBezTo>
                  <a:cubicBezTo>
                    <a:pt x="3990340" y="537210"/>
                    <a:pt x="4037330" y="527050"/>
                    <a:pt x="4058920" y="537210"/>
                  </a:cubicBezTo>
                  <a:cubicBezTo>
                    <a:pt x="4074160" y="544830"/>
                    <a:pt x="4086860" y="563880"/>
                    <a:pt x="4088130" y="579120"/>
                  </a:cubicBezTo>
                  <a:cubicBezTo>
                    <a:pt x="4090670" y="594360"/>
                    <a:pt x="4081780" y="617220"/>
                    <a:pt x="4070350" y="626110"/>
                  </a:cubicBezTo>
                  <a:cubicBezTo>
                    <a:pt x="4058920" y="636270"/>
                    <a:pt x="4036060" y="642620"/>
                    <a:pt x="4020820" y="638810"/>
                  </a:cubicBezTo>
                  <a:cubicBezTo>
                    <a:pt x="4006850" y="635000"/>
                    <a:pt x="3989070" y="617220"/>
                    <a:pt x="3982720" y="604520"/>
                  </a:cubicBezTo>
                  <a:cubicBezTo>
                    <a:pt x="3978910" y="594360"/>
                    <a:pt x="3977640" y="580390"/>
                    <a:pt x="3982720" y="570230"/>
                  </a:cubicBezTo>
                  <a:cubicBezTo>
                    <a:pt x="3987800" y="556260"/>
                    <a:pt x="4005580" y="538480"/>
                    <a:pt x="4018280" y="533400"/>
                  </a:cubicBezTo>
                  <a:cubicBezTo>
                    <a:pt x="4029710" y="529590"/>
                    <a:pt x="4043680" y="530860"/>
                    <a:pt x="4053840" y="534670"/>
                  </a:cubicBezTo>
                  <a:cubicBezTo>
                    <a:pt x="4064000" y="538480"/>
                    <a:pt x="4074160" y="547370"/>
                    <a:pt x="4080510" y="556260"/>
                  </a:cubicBezTo>
                  <a:cubicBezTo>
                    <a:pt x="4086860" y="566420"/>
                    <a:pt x="4089400" y="579120"/>
                    <a:pt x="4088130" y="590550"/>
                  </a:cubicBezTo>
                  <a:cubicBezTo>
                    <a:pt x="4088130" y="601980"/>
                    <a:pt x="4085590" y="612140"/>
                    <a:pt x="4074160" y="622300"/>
                  </a:cubicBezTo>
                  <a:cubicBezTo>
                    <a:pt x="4048760" y="647700"/>
                    <a:pt x="3944620" y="680720"/>
                    <a:pt x="3883660" y="697230"/>
                  </a:cubicBezTo>
                  <a:cubicBezTo>
                    <a:pt x="3831590" y="711200"/>
                    <a:pt x="3793490" y="717550"/>
                    <a:pt x="3733800" y="720090"/>
                  </a:cubicBezTo>
                  <a:cubicBezTo>
                    <a:pt x="3644900" y="723900"/>
                    <a:pt x="3501390" y="727710"/>
                    <a:pt x="3402330" y="702310"/>
                  </a:cubicBezTo>
                  <a:cubicBezTo>
                    <a:pt x="3310890" y="679450"/>
                    <a:pt x="3228340" y="626110"/>
                    <a:pt x="3154680" y="582930"/>
                  </a:cubicBezTo>
                  <a:cubicBezTo>
                    <a:pt x="3092450" y="546100"/>
                    <a:pt x="3031490" y="501650"/>
                    <a:pt x="2987040" y="466090"/>
                  </a:cubicBezTo>
                  <a:cubicBezTo>
                    <a:pt x="2954020" y="439420"/>
                    <a:pt x="2936240" y="424180"/>
                    <a:pt x="2908300" y="391160"/>
                  </a:cubicBezTo>
                  <a:cubicBezTo>
                    <a:pt x="2865120" y="342900"/>
                    <a:pt x="2790190" y="243840"/>
                    <a:pt x="2766060" y="189230"/>
                  </a:cubicBezTo>
                  <a:cubicBezTo>
                    <a:pt x="2752090" y="157480"/>
                    <a:pt x="2738120" y="121920"/>
                    <a:pt x="2747010" y="105410"/>
                  </a:cubicBezTo>
                  <a:cubicBezTo>
                    <a:pt x="2754630" y="92710"/>
                    <a:pt x="2780030" y="85090"/>
                    <a:pt x="2795270" y="86360"/>
                  </a:cubicBezTo>
                  <a:cubicBezTo>
                    <a:pt x="2810510" y="88900"/>
                    <a:pt x="2830830" y="102870"/>
                    <a:pt x="2837180" y="115570"/>
                  </a:cubicBezTo>
                  <a:cubicBezTo>
                    <a:pt x="2844800" y="129540"/>
                    <a:pt x="2846070" y="146050"/>
                    <a:pt x="2838450" y="166370"/>
                  </a:cubicBezTo>
                  <a:cubicBezTo>
                    <a:pt x="2821940" y="213360"/>
                    <a:pt x="2730500" y="309880"/>
                    <a:pt x="2673350" y="361950"/>
                  </a:cubicBezTo>
                  <a:cubicBezTo>
                    <a:pt x="2625090" y="406400"/>
                    <a:pt x="2578100" y="439420"/>
                    <a:pt x="2520950" y="466090"/>
                  </a:cubicBezTo>
                  <a:cubicBezTo>
                    <a:pt x="2458720" y="496570"/>
                    <a:pt x="2388870" y="516890"/>
                    <a:pt x="2310130" y="527050"/>
                  </a:cubicBezTo>
                  <a:cubicBezTo>
                    <a:pt x="2216150" y="539750"/>
                    <a:pt x="2084070" y="528320"/>
                    <a:pt x="1992630" y="523240"/>
                  </a:cubicBezTo>
                  <a:cubicBezTo>
                    <a:pt x="1925320" y="519430"/>
                    <a:pt x="1875790" y="520700"/>
                    <a:pt x="1813560" y="502920"/>
                  </a:cubicBezTo>
                  <a:cubicBezTo>
                    <a:pt x="1742440" y="482600"/>
                    <a:pt x="1658620" y="434340"/>
                    <a:pt x="1595120" y="396240"/>
                  </a:cubicBezTo>
                  <a:cubicBezTo>
                    <a:pt x="1540510" y="363220"/>
                    <a:pt x="1487170" y="325120"/>
                    <a:pt x="1452880" y="293370"/>
                  </a:cubicBezTo>
                  <a:cubicBezTo>
                    <a:pt x="1428750" y="271780"/>
                    <a:pt x="1422400" y="252730"/>
                    <a:pt x="1398270" y="229870"/>
                  </a:cubicBezTo>
                  <a:cubicBezTo>
                    <a:pt x="1363980" y="196850"/>
                    <a:pt x="1295400" y="125730"/>
                    <a:pt x="1257300" y="118110"/>
                  </a:cubicBezTo>
                  <a:cubicBezTo>
                    <a:pt x="1235710" y="113030"/>
                    <a:pt x="1225550" y="119380"/>
                    <a:pt x="1200150" y="132080"/>
                  </a:cubicBezTo>
                  <a:cubicBezTo>
                    <a:pt x="1126490" y="167640"/>
                    <a:pt x="937260" y="353060"/>
                    <a:pt x="816610" y="425450"/>
                  </a:cubicBezTo>
                  <a:cubicBezTo>
                    <a:pt x="721360" y="482600"/>
                    <a:pt x="615950" y="520700"/>
                    <a:pt x="546100" y="549910"/>
                  </a:cubicBezTo>
                  <a:cubicBezTo>
                    <a:pt x="501650" y="567690"/>
                    <a:pt x="483870" y="576580"/>
                    <a:pt x="435610" y="589280"/>
                  </a:cubicBezTo>
                  <a:cubicBezTo>
                    <a:pt x="346710" y="614680"/>
                    <a:pt x="109220" y="671830"/>
                    <a:pt x="50800" y="665480"/>
                  </a:cubicBezTo>
                  <a:cubicBezTo>
                    <a:pt x="33020" y="662940"/>
                    <a:pt x="25400" y="659130"/>
                    <a:pt x="16510" y="650240"/>
                  </a:cubicBezTo>
                  <a:cubicBezTo>
                    <a:pt x="8890" y="642620"/>
                    <a:pt x="2540" y="628650"/>
                    <a:pt x="1270" y="617220"/>
                  </a:cubicBezTo>
                  <a:cubicBezTo>
                    <a:pt x="0" y="605790"/>
                    <a:pt x="5080" y="591820"/>
                    <a:pt x="11430" y="581660"/>
                  </a:cubicBezTo>
                  <a:cubicBezTo>
                    <a:pt x="17780" y="572770"/>
                    <a:pt x="43180" y="562610"/>
                    <a:pt x="43180" y="56261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7419975" y="86206"/>
            <a:ext cx="1917713" cy="375521"/>
            <a:chOff x="0" y="0"/>
            <a:chExt cx="4189730" cy="820420"/>
          </a:xfrm>
        </p:grpSpPr>
        <p:sp>
          <p:nvSpPr>
            <p:cNvPr id="20" name="Freeform 20"/>
            <p:cNvSpPr/>
            <p:nvPr/>
          </p:nvSpPr>
          <p:spPr>
            <a:xfrm>
              <a:off x="49530" y="48260"/>
              <a:ext cx="4090670" cy="727710"/>
            </a:xfrm>
            <a:custGeom>
              <a:avLst/>
              <a:gdLst/>
              <a:ahLst/>
              <a:cxnLst/>
              <a:rect l="l" t="t" r="r" b="b"/>
              <a:pathLst>
                <a:path w="4090670" h="727710">
                  <a:moveTo>
                    <a:pt x="43180" y="562610"/>
                  </a:moveTo>
                  <a:cubicBezTo>
                    <a:pt x="513080" y="461010"/>
                    <a:pt x="591820" y="429260"/>
                    <a:pt x="664210" y="394970"/>
                  </a:cubicBezTo>
                  <a:cubicBezTo>
                    <a:pt x="725170" y="365760"/>
                    <a:pt x="768350" y="342900"/>
                    <a:pt x="830580" y="300990"/>
                  </a:cubicBezTo>
                  <a:cubicBezTo>
                    <a:pt x="919480" y="241300"/>
                    <a:pt x="1062990" y="107950"/>
                    <a:pt x="1137920" y="57150"/>
                  </a:cubicBezTo>
                  <a:cubicBezTo>
                    <a:pt x="1178560" y="30480"/>
                    <a:pt x="1205230" y="5080"/>
                    <a:pt x="1235710" y="2540"/>
                  </a:cubicBezTo>
                  <a:cubicBezTo>
                    <a:pt x="1261110" y="0"/>
                    <a:pt x="1280160" y="12700"/>
                    <a:pt x="1308100" y="27940"/>
                  </a:cubicBezTo>
                  <a:cubicBezTo>
                    <a:pt x="1351280" y="52070"/>
                    <a:pt x="1423670" y="110490"/>
                    <a:pt x="1464310" y="148590"/>
                  </a:cubicBezTo>
                  <a:cubicBezTo>
                    <a:pt x="1492250" y="175260"/>
                    <a:pt x="1497330" y="198120"/>
                    <a:pt x="1529080" y="226060"/>
                  </a:cubicBezTo>
                  <a:cubicBezTo>
                    <a:pt x="1583690" y="271780"/>
                    <a:pt x="1717040" y="354330"/>
                    <a:pt x="1776730" y="382270"/>
                  </a:cubicBezTo>
                  <a:cubicBezTo>
                    <a:pt x="1805940" y="396240"/>
                    <a:pt x="1818640" y="400050"/>
                    <a:pt x="1847850" y="406400"/>
                  </a:cubicBezTo>
                  <a:cubicBezTo>
                    <a:pt x="1888490" y="415290"/>
                    <a:pt x="1940560" y="417830"/>
                    <a:pt x="1998980" y="421640"/>
                  </a:cubicBezTo>
                  <a:cubicBezTo>
                    <a:pt x="2084070" y="425450"/>
                    <a:pt x="2232660" y="431800"/>
                    <a:pt x="2310130" y="424180"/>
                  </a:cubicBezTo>
                  <a:cubicBezTo>
                    <a:pt x="2355850" y="420370"/>
                    <a:pt x="2379980" y="417830"/>
                    <a:pt x="2419350" y="401320"/>
                  </a:cubicBezTo>
                  <a:cubicBezTo>
                    <a:pt x="2476500" y="378460"/>
                    <a:pt x="2562860" y="318770"/>
                    <a:pt x="2608580" y="281940"/>
                  </a:cubicBezTo>
                  <a:cubicBezTo>
                    <a:pt x="2640330" y="256540"/>
                    <a:pt x="2656840" y="237490"/>
                    <a:pt x="2679700" y="209550"/>
                  </a:cubicBezTo>
                  <a:cubicBezTo>
                    <a:pt x="2706370" y="177800"/>
                    <a:pt x="2730500" y="113030"/>
                    <a:pt x="2757170" y="96520"/>
                  </a:cubicBezTo>
                  <a:cubicBezTo>
                    <a:pt x="2773680" y="86360"/>
                    <a:pt x="2794000" y="85090"/>
                    <a:pt x="2807970" y="90170"/>
                  </a:cubicBezTo>
                  <a:cubicBezTo>
                    <a:pt x="2821940" y="95250"/>
                    <a:pt x="2838450" y="113030"/>
                    <a:pt x="2842260" y="128270"/>
                  </a:cubicBezTo>
                  <a:cubicBezTo>
                    <a:pt x="2846070" y="142240"/>
                    <a:pt x="2833370" y="177800"/>
                    <a:pt x="2830830" y="177800"/>
                  </a:cubicBezTo>
                  <a:cubicBezTo>
                    <a:pt x="2827020" y="177800"/>
                    <a:pt x="2814320" y="102870"/>
                    <a:pt x="2823210" y="99060"/>
                  </a:cubicBezTo>
                  <a:cubicBezTo>
                    <a:pt x="2839720" y="92710"/>
                    <a:pt x="2951480" y="283210"/>
                    <a:pt x="2995930" y="332740"/>
                  </a:cubicBezTo>
                  <a:cubicBezTo>
                    <a:pt x="3020060" y="360680"/>
                    <a:pt x="3031490" y="368300"/>
                    <a:pt x="3056890" y="389890"/>
                  </a:cubicBezTo>
                  <a:cubicBezTo>
                    <a:pt x="3096260" y="422910"/>
                    <a:pt x="3159760" y="472440"/>
                    <a:pt x="3215640" y="505460"/>
                  </a:cubicBezTo>
                  <a:cubicBezTo>
                    <a:pt x="3271520" y="537210"/>
                    <a:pt x="3340100" y="563880"/>
                    <a:pt x="3390900" y="581660"/>
                  </a:cubicBezTo>
                  <a:cubicBezTo>
                    <a:pt x="3430270" y="595630"/>
                    <a:pt x="3454400" y="601980"/>
                    <a:pt x="3497580" y="608330"/>
                  </a:cubicBezTo>
                  <a:cubicBezTo>
                    <a:pt x="3559810" y="617220"/>
                    <a:pt x="3666490" y="619760"/>
                    <a:pt x="3733800" y="615950"/>
                  </a:cubicBezTo>
                  <a:cubicBezTo>
                    <a:pt x="3785870" y="612140"/>
                    <a:pt x="3830320" y="607060"/>
                    <a:pt x="3869690" y="594360"/>
                  </a:cubicBezTo>
                  <a:cubicBezTo>
                    <a:pt x="3903980" y="582930"/>
                    <a:pt x="3926840" y="554990"/>
                    <a:pt x="3958590" y="546100"/>
                  </a:cubicBezTo>
                  <a:cubicBezTo>
                    <a:pt x="3990340" y="537210"/>
                    <a:pt x="4037330" y="527050"/>
                    <a:pt x="4058920" y="537210"/>
                  </a:cubicBezTo>
                  <a:cubicBezTo>
                    <a:pt x="4074160" y="544830"/>
                    <a:pt x="4086860" y="563880"/>
                    <a:pt x="4088130" y="579120"/>
                  </a:cubicBezTo>
                  <a:cubicBezTo>
                    <a:pt x="4090670" y="594360"/>
                    <a:pt x="4081780" y="617220"/>
                    <a:pt x="4070350" y="626110"/>
                  </a:cubicBezTo>
                  <a:cubicBezTo>
                    <a:pt x="4058920" y="636270"/>
                    <a:pt x="4036060" y="642620"/>
                    <a:pt x="4020820" y="638810"/>
                  </a:cubicBezTo>
                  <a:cubicBezTo>
                    <a:pt x="4006850" y="635000"/>
                    <a:pt x="3989070" y="617220"/>
                    <a:pt x="3982720" y="604520"/>
                  </a:cubicBezTo>
                  <a:cubicBezTo>
                    <a:pt x="3978910" y="594360"/>
                    <a:pt x="3977640" y="580390"/>
                    <a:pt x="3982720" y="570230"/>
                  </a:cubicBezTo>
                  <a:cubicBezTo>
                    <a:pt x="3987800" y="556260"/>
                    <a:pt x="4005580" y="538480"/>
                    <a:pt x="4018280" y="533400"/>
                  </a:cubicBezTo>
                  <a:cubicBezTo>
                    <a:pt x="4029710" y="529590"/>
                    <a:pt x="4043680" y="530860"/>
                    <a:pt x="4053840" y="534670"/>
                  </a:cubicBezTo>
                  <a:cubicBezTo>
                    <a:pt x="4064000" y="538480"/>
                    <a:pt x="4074160" y="547370"/>
                    <a:pt x="4080510" y="556260"/>
                  </a:cubicBezTo>
                  <a:cubicBezTo>
                    <a:pt x="4086860" y="566420"/>
                    <a:pt x="4089400" y="579120"/>
                    <a:pt x="4088130" y="590550"/>
                  </a:cubicBezTo>
                  <a:cubicBezTo>
                    <a:pt x="4088130" y="601980"/>
                    <a:pt x="4085590" y="612140"/>
                    <a:pt x="4074160" y="622300"/>
                  </a:cubicBezTo>
                  <a:cubicBezTo>
                    <a:pt x="4048760" y="647700"/>
                    <a:pt x="3944620" y="680720"/>
                    <a:pt x="3883660" y="697230"/>
                  </a:cubicBezTo>
                  <a:cubicBezTo>
                    <a:pt x="3831590" y="711200"/>
                    <a:pt x="3793490" y="717550"/>
                    <a:pt x="3733800" y="720090"/>
                  </a:cubicBezTo>
                  <a:cubicBezTo>
                    <a:pt x="3644900" y="723900"/>
                    <a:pt x="3501390" y="727710"/>
                    <a:pt x="3402330" y="702310"/>
                  </a:cubicBezTo>
                  <a:cubicBezTo>
                    <a:pt x="3310890" y="679450"/>
                    <a:pt x="3228340" y="626110"/>
                    <a:pt x="3154680" y="582930"/>
                  </a:cubicBezTo>
                  <a:cubicBezTo>
                    <a:pt x="3092450" y="546100"/>
                    <a:pt x="3031490" y="501650"/>
                    <a:pt x="2987040" y="466090"/>
                  </a:cubicBezTo>
                  <a:cubicBezTo>
                    <a:pt x="2954020" y="439420"/>
                    <a:pt x="2936240" y="424180"/>
                    <a:pt x="2908300" y="391160"/>
                  </a:cubicBezTo>
                  <a:cubicBezTo>
                    <a:pt x="2865120" y="342900"/>
                    <a:pt x="2790190" y="243840"/>
                    <a:pt x="2766060" y="189230"/>
                  </a:cubicBezTo>
                  <a:cubicBezTo>
                    <a:pt x="2752090" y="157480"/>
                    <a:pt x="2738120" y="121920"/>
                    <a:pt x="2747010" y="105410"/>
                  </a:cubicBezTo>
                  <a:cubicBezTo>
                    <a:pt x="2754630" y="92710"/>
                    <a:pt x="2780030" y="85090"/>
                    <a:pt x="2795270" y="86360"/>
                  </a:cubicBezTo>
                  <a:cubicBezTo>
                    <a:pt x="2810510" y="88900"/>
                    <a:pt x="2830830" y="102870"/>
                    <a:pt x="2837180" y="115570"/>
                  </a:cubicBezTo>
                  <a:cubicBezTo>
                    <a:pt x="2844800" y="129540"/>
                    <a:pt x="2846070" y="146050"/>
                    <a:pt x="2838450" y="166370"/>
                  </a:cubicBezTo>
                  <a:cubicBezTo>
                    <a:pt x="2821940" y="213360"/>
                    <a:pt x="2730500" y="309880"/>
                    <a:pt x="2673350" y="361950"/>
                  </a:cubicBezTo>
                  <a:cubicBezTo>
                    <a:pt x="2625090" y="406400"/>
                    <a:pt x="2578100" y="439420"/>
                    <a:pt x="2520950" y="466090"/>
                  </a:cubicBezTo>
                  <a:cubicBezTo>
                    <a:pt x="2458720" y="496570"/>
                    <a:pt x="2388870" y="516890"/>
                    <a:pt x="2310130" y="527050"/>
                  </a:cubicBezTo>
                  <a:cubicBezTo>
                    <a:pt x="2216150" y="539750"/>
                    <a:pt x="2084070" y="528320"/>
                    <a:pt x="1992630" y="523240"/>
                  </a:cubicBezTo>
                  <a:cubicBezTo>
                    <a:pt x="1925320" y="519430"/>
                    <a:pt x="1875790" y="520700"/>
                    <a:pt x="1813560" y="502920"/>
                  </a:cubicBezTo>
                  <a:cubicBezTo>
                    <a:pt x="1742440" y="482600"/>
                    <a:pt x="1658620" y="434340"/>
                    <a:pt x="1595120" y="396240"/>
                  </a:cubicBezTo>
                  <a:cubicBezTo>
                    <a:pt x="1540510" y="363220"/>
                    <a:pt x="1487170" y="325120"/>
                    <a:pt x="1452880" y="293370"/>
                  </a:cubicBezTo>
                  <a:cubicBezTo>
                    <a:pt x="1428750" y="271780"/>
                    <a:pt x="1422400" y="252730"/>
                    <a:pt x="1398270" y="229870"/>
                  </a:cubicBezTo>
                  <a:cubicBezTo>
                    <a:pt x="1363980" y="196850"/>
                    <a:pt x="1295400" y="125730"/>
                    <a:pt x="1257300" y="118110"/>
                  </a:cubicBezTo>
                  <a:cubicBezTo>
                    <a:pt x="1235710" y="113030"/>
                    <a:pt x="1225550" y="119380"/>
                    <a:pt x="1200150" y="132080"/>
                  </a:cubicBezTo>
                  <a:cubicBezTo>
                    <a:pt x="1126490" y="167640"/>
                    <a:pt x="937260" y="353060"/>
                    <a:pt x="816610" y="425450"/>
                  </a:cubicBezTo>
                  <a:cubicBezTo>
                    <a:pt x="721360" y="482600"/>
                    <a:pt x="615950" y="520700"/>
                    <a:pt x="546100" y="549910"/>
                  </a:cubicBezTo>
                  <a:cubicBezTo>
                    <a:pt x="501650" y="567690"/>
                    <a:pt x="483870" y="576580"/>
                    <a:pt x="435610" y="589280"/>
                  </a:cubicBezTo>
                  <a:cubicBezTo>
                    <a:pt x="346710" y="614680"/>
                    <a:pt x="109220" y="671830"/>
                    <a:pt x="50800" y="665480"/>
                  </a:cubicBezTo>
                  <a:cubicBezTo>
                    <a:pt x="33020" y="662940"/>
                    <a:pt x="25400" y="659130"/>
                    <a:pt x="16510" y="650240"/>
                  </a:cubicBezTo>
                  <a:cubicBezTo>
                    <a:pt x="8890" y="642620"/>
                    <a:pt x="2540" y="628650"/>
                    <a:pt x="1270" y="617220"/>
                  </a:cubicBezTo>
                  <a:cubicBezTo>
                    <a:pt x="0" y="605790"/>
                    <a:pt x="5080" y="591820"/>
                    <a:pt x="11430" y="581660"/>
                  </a:cubicBezTo>
                  <a:cubicBezTo>
                    <a:pt x="17780" y="572770"/>
                    <a:pt x="43180" y="562610"/>
                    <a:pt x="43180" y="56261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6812515" y="5268505"/>
            <a:ext cx="1917713" cy="375521"/>
            <a:chOff x="0" y="0"/>
            <a:chExt cx="4189730" cy="820420"/>
          </a:xfrm>
        </p:grpSpPr>
        <p:sp>
          <p:nvSpPr>
            <p:cNvPr id="22" name="Freeform 22"/>
            <p:cNvSpPr/>
            <p:nvPr/>
          </p:nvSpPr>
          <p:spPr>
            <a:xfrm>
              <a:off x="49530" y="48260"/>
              <a:ext cx="4090670" cy="727710"/>
            </a:xfrm>
            <a:custGeom>
              <a:avLst/>
              <a:gdLst/>
              <a:ahLst/>
              <a:cxnLst/>
              <a:rect l="l" t="t" r="r" b="b"/>
              <a:pathLst>
                <a:path w="4090670" h="727710">
                  <a:moveTo>
                    <a:pt x="43180" y="562610"/>
                  </a:moveTo>
                  <a:cubicBezTo>
                    <a:pt x="513080" y="461010"/>
                    <a:pt x="591820" y="429260"/>
                    <a:pt x="664210" y="394970"/>
                  </a:cubicBezTo>
                  <a:cubicBezTo>
                    <a:pt x="725170" y="365760"/>
                    <a:pt x="768350" y="342900"/>
                    <a:pt x="830580" y="300990"/>
                  </a:cubicBezTo>
                  <a:cubicBezTo>
                    <a:pt x="919480" y="241300"/>
                    <a:pt x="1062990" y="107950"/>
                    <a:pt x="1137920" y="57150"/>
                  </a:cubicBezTo>
                  <a:cubicBezTo>
                    <a:pt x="1178560" y="30480"/>
                    <a:pt x="1205230" y="5080"/>
                    <a:pt x="1235710" y="2540"/>
                  </a:cubicBezTo>
                  <a:cubicBezTo>
                    <a:pt x="1261110" y="0"/>
                    <a:pt x="1280160" y="12700"/>
                    <a:pt x="1308100" y="27940"/>
                  </a:cubicBezTo>
                  <a:cubicBezTo>
                    <a:pt x="1351280" y="52070"/>
                    <a:pt x="1423670" y="110490"/>
                    <a:pt x="1464310" y="148590"/>
                  </a:cubicBezTo>
                  <a:cubicBezTo>
                    <a:pt x="1492250" y="175260"/>
                    <a:pt x="1497330" y="198120"/>
                    <a:pt x="1529080" y="226060"/>
                  </a:cubicBezTo>
                  <a:cubicBezTo>
                    <a:pt x="1583690" y="271780"/>
                    <a:pt x="1717040" y="354330"/>
                    <a:pt x="1776730" y="382270"/>
                  </a:cubicBezTo>
                  <a:cubicBezTo>
                    <a:pt x="1805940" y="396240"/>
                    <a:pt x="1818640" y="400050"/>
                    <a:pt x="1847850" y="406400"/>
                  </a:cubicBezTo>
                  <a:cubicBezTo>
                    <a:pt x="1888490" y="415290"/>
                    <a:pt x="1940560" y="417830"/>
                    <a:pt x="1998980" y="421640"/>
                  </a:cubicBezTo>
                  <a:cubicBezTo>
                    <a:pt x="2084070" y="425450"/>
                    <a:pt x="2232660" y="431800"/>
                    <a:pt x="2310130" y="424180"/>
                  </a:cubicBezTo>
                  <a:cubicBezTo>
                    <a:pt x="2355850" y="420370"/>
                    <a:pt x="2379980" y="417830"/>
                    <a:pt x="2419350" y="401320"/>
                  </a:cubicBezTo>
                  <a:cubicBezTo>
                    <a:pt x="2476500" y="378460"/>
                    <a:pt x="2562860" y="318770"/>
                    <a:pt x="2608580" y="281940"/>
                  </a:cubicBezTo>
                  <a:cubicBezTo>
                    <a:pt x="2640330" y="256540"/>
                    <a:pt x="2656840" y="237490"/>
                    <a:pt x="2679700" y="209550"/>
                  </a:cubicBezTo>
                  <a:cubicBezTo>
                    <a:pt x="2706370" y="177800"/>
                    <a:pt x="2730500" y="113030"/>
                    <a:pt x="2757170" y="96520"/>
                  </a:cubicBezTo>
                  <a:cubicBezTo>
                    <a:pt x="2773680" y="86360"/>
                    <a:pt x="2794000" y="85090"/>
                    <a:pt x="2807970" y="90170"/>
                  </a:cubicBezTo>
                  <a:cubicBezTo>
                    <a:pt x="2821940" y="95250"/>
                    <a:pt x="2838450" y="113030"/>
                    <a:pt x="2842260" y="128270"/>
                  </a:cubicBezTo>
                  <a:cubicBezTo>
                    <a:pt x="2846070" y="142240"/>
                    <a:pt x="2833370" y="177800"/>
                    <a:pt x="2830830" y="177800"/>
                  </a:cubicBezTo>
                  <a:cubicBezTo>
                    <a:pt x="2827020" y="177800"/>
                    <a:pt x="2814320" y="102870"/>
                    <a:pt x="2823210" y="99060"/>
                  </a:cubicBezTo>
                  <a:cubicBezTo>
                    <a:pt x="2839720" y="92710"/>
                    <a:pt x="2951480" y="283210"/>
                    <a:pt x="2995930" y="332740"/>
                  </a:cubicBezTo>
                  <a:cubicBezTo>
                    <a:pt x="3020060" y="360680"/>
                    <a:pt x="3031490" y="368300"/>
                    <a:pt x="3056890" y="389890"/>
                  </a:cubicBezTo>
                  <a:cubicBezTo>
                    <a:pt x="3096260" y="422910"/>
                    <a:pt x="3159760" y="472440"/>
                    <a:pt x="3215640" y="505460"/>
                  </a:cubicBezTo>
                  <a:cubicBezTo>
                    <a:pt x="3271520" y="537210"/>
                    <a:pt x="3340100" y="563880"/>
                    <a:pt x="3390900" y="581660"/>
                  </a:cubicBezTo>
                  <a:cubicBezTo>
                    <a:pt x="3430270" y="595630"/>
                    <a:pt x="3454400" y="601980"/>
                    <a:pt x="3497580" y="608330"/>
                  </a:cubicBezTo>
                  <a:cubicBezTo>
                    <a:pt x="3559810" y="617220"/>
                    <a:pt x="3666490" y="619760"/>
                    <a:pt x="3733800" y="615950"/>
                  </a:cubicBezTo>
                  <a:cubicBezTo>
                    <a:pt x="3785870" y="612140"/>
                    <a:pt x="3830320" y="607060"/>
                    <a:pt x="3869690" y="594360"/>
                  </a:cubicBezTo>
                  <a:cubicBezTo>
                    <a:pt x="3903980" y="582930"/>
                    <a:pt x="3926840" y="554990"/>
                    <a:pt x="3958590" y="546100"/>
                  </a:cubicBezTo>
                  <a:cubicBezTo>
                    <a:pt x="3990340" y="537210"/>
                    <a:pt x="4037330" y="527050"/>
                    <a:pt x="4058920" y="537210"/>
                  </a:cubicBezTo>
                  <a:cubicBezTo>
                    <a:pt x="4074160" y="544830"/>
                    <a:pt x="4086860" y="563880"/>
                    <a:pt x="4088130" y="579120"/>
                  </a:cubicBezTo>
                  <a:cubicBezTo>
                    <a:pt x="4090670" y="594360"/>
                    <a:pt x="4081780" y="617220"/>
                    <a:pt x="4070350" y="626110"/>
                  </a:cubicBezTo>
                  <a:cubicBezTo>
                    <a:pt x="4058920" y="636270"/>
                    <a:pt x="4036060" y="642620"/>
                    <a:pt x="4020820" y="638810"/>
                  </a:cubicBezTo>
                  <a:cubicBezTo>
                    <a:pt x="4006850" y="635000"/>
                    <a:pt x="3989070" y="617220"/>
                    <a:pt x="3982720" y="604520"/>
                  </a:cubicBezTo>
                  <a:cubicBezTo>
                    <a:pt x="3978910" y="594360"/>
                    <a:pt x="3977640" y="580390"/>
                    <a:pt x="3982720" y="570230"/>
                  </a:cubicBezTo>
                  <a:cubicBezTo>
                    <a:pt x="3987800" y="556260"/>
                    <a:pt x="4005580" y="538480"/>
                    <a:pt x="4018280" y="533400"/>
                  </a:cubicBezTo>
                  <a:cubicBezTo>
                    <a:pt x="4029710" y="529590"/>
                    <a:pt x="4043680" y="530860"/>
                    <a:pt x="4053840" y="534670"/>
                  </a:cubicBezTo>
                  <a:cubicBezTo>
                    <a:pt x="4064000" y="538480"/>
                    <a:pt x="4074160" y="547370"/>
                    <a:pt x="4080510" y="556260"/>
                  </a:cubicBezTo>
                  <a:cubicBezTo>
                    <a:pt x="4086860" y="566420"/>
                    <a:pt x="4089400" y="579120"/>
                    <a:pt x="4088130" y="590550"/>
                  </a:cubicBezTo>
                  <a:cubicBezTo>
                    <a:pt x="4088130" y="601980"/>
                    <a:pt x="4085590" y="612140"/>
                    <a:pt x="4074160" y="622300"/>
                  </a:cubicBezTo>
                  <a:cubicBezTo>
                    <a:pt x="4048760" y="647700"/>
                    <a:pt x="3944620" y="680720"/>
                    <a:pt x="3883660" y="697230"/>
                  </a:cubicBezTo>
                  <a:cubicBezTo>
                    <a:pt x="3831590" y="711200"/>
                    <a:pt x="3793490" y="717550"/>
                    <a:pt x="3733800" y="720090"/>
                  </a:cubicBezTo>
                  <a:cubicBezTo>
                    <a:pt x="3644900" y="723900"/>
                    <a:pt x="3501390" y="727710"/>
                    <a:pt x="3402330" y="702310"/>
                  </a:cubicBezTo>
                  <a:cubicBezTo>
                    <a:pt x="3310890" y="679450"/>
                    <a:pt x="3228340" y="626110"/>
                    <a:pt x="3154680" y="582930"/>
                  </a:cubicBezTo>
                  <a:cubicBezTo>
                    <a:pt x="3092450" y="546100"/>
                    <a:pt x="3031490" y="501650"/>
                    <a:pt x="2987040" y="466090"/>
                  </a:cubicBezTo>
                  <a:cubicBezTo>
                    <a:pt x="2954020" y="439420"/>
                    <a:pt x="2936240" y="424180"/>
                    <a:pt x="2908300" y="391160"/>
                  </a:cubicBezTo>
                  <a:cubicBezTo>
                    <a:pt x="2865120" y="342900"/>
                    <a:pt x="2790190" y="243840"/>
                    <a:pt x="2766060" y="189230"/>
                  </a:cubicBezTo>
                  <a:cubicBezTo>
                    <a:pt x="2752090" y="157480"/>
                    <a:pt x="2738120" y="121920"/>
                    <a:pt x="2747010" y="105410"/>
                  </a:cubicBezTo>
                  <a:cubicBezTo>
                    <a:pt x="2754630" y="92710"/>
                    <a:pt x="2780030" y="85090"/>
                    <a:pt x="2795270" y="86360"/>
                  </a:cubicBezTo>
                  <a:cubicBezTo>
                    <a:pt x="2810510" y="88900"/>
                    <a:pt x="2830830" y="102870"/>
                    <a:pt x="2837180" y="115570"/>
                  </a:cubicBezTo>
                  <a:cubicBezTo>
                    <a:pt x="2844800" y="129540"/>
                    <a:pt x="2846070" y="146050"/>
                    <a:pt x="2838450" y="166370"/>
                  </a:cubicBezTo>
                  <a:cubicBezTo>
                    <a:pt x="2821940" y="213360"/>
                    <a:pt x="2730500" y="309880"/>
                    <a:pt x="2673350" y="361950"/>
                  </a:cubicBezTo>
                  <a:cubicBezTo>
                    <a:pt x="2625090" y="406400"/>
                    <a:pt x="2578100" y="439420"/>
                    <a:pt x="2520950" y="466090"/>
                  </a:cubicBezTo>
                  <a:cubicBezTo>
                    <a:pt x="2458720" y="496570"/>
                    <a:pt x="2388870" y="516890"/>
                    <a:pt x="2310130" y="527050"/>
                  </a:cubicBezTo>
                  <a:cubicBezTo>
                    <a:pt x="2216150" y="539750"/>
                    <a:pt x="2084070" y="528320"/>
                    <a:pt x="1992630" y="523240"/>
                  </a:cubicBezTo>
                  <a:cubicBezTo>
                    <a:pt x="1925320" y="519430"/>
                    <a:pt x="1875790" y="520700"/>
                    <a:pt x="1813560" y="502920"/>
                  </a:cubicBezTo>
                  <a:cubicBezTo>
                    <a:pt x="1742440" y="482600"/>
                    <a:pt x="1658620" y="434340"/>
                    <a:pt x="1595120" y="396240"/>
                  </a:cubicBezTo>
                  <a:cubicBezTo>
                    <a:pt x="1540510" y="363220"/>
                    <a:pt x="1487170" y="325120"/>
                    <a:pt x="1452880" y="293370"/>
                  </a:cubicBezTo>
                  <a:cubicBezTo>
                    <a:pt x="1428750" y="271780"/>
                    <a:pt x="1422400" y="252730"/>
                    <a:pt x="1398270" y="229870"/>
                  </a:cubicBezTo>
                  <a:cubicBezTo>
                    <a:pt x="1363980" y="196850"/>
                    <a:pt x="1295400" y="125730"/>
                    <a:pt x="1257300" y="118110"/>
                  </a:cubicBezTo>
                  <a:cubicBezTo>
                    <a:pt x="1235710" y="113030"/>
                    <a:pt x="1225550" y="119380"/>
                    <a:pt x="1200150" y="132080"/>
                  </a:cubicBezTo>
                  <a:cubicBezTo>
                    <a:pt x="1126490" y="167640"/>
                    <a:pt x="937260" y="353060"/>
                    <a:pt x="816610" y="425450"/>
                  </a:cubicBezTo>
                  <a:cubicBezTo>
                    <a:pt x="721360" y="482600"/>
                    <a:pt x="615950" y="520700"/>
                    <a:pt x="546100" y="549910"/>
                  </a:cubicBezTo>
                  <a:cubicBezTo>
                    <a:pt x="501650" y="567690"/>
                    <a:pt x="483870" y="576580"/>
                    <a:pt x="435610" y="589280"/>
                  </a:cubicBezTo>
                  <a:cubicBezTo>
                    <a:pt x="346710" y="614680"/>
                    <a:pt x="109220" y="671830"/>
                    <a:pt x="50800" y="665480"/>
                  </a:cubicBezTo>
                  <a:cubicBezTo>
                    <a:pt x="33020" y="662940"/>
                    <a:pt x="25400" y="659130"/>
                    <a:pt x="16510" y="650240"/>
                  </a:cubicBezTo>
                  <a:cubicBezTo>
                    <a:pt x="8890" y="642620"/>
                    <a:pt x="2540" y="628650"/>
                    <a:pt x="1270" y="617220"/>
                  </a:cubicBezTo>
                  <a:cubicBezTo>
                    <a:pt x="0" y="605790"/>
                    <a:pt x="5080" y="591820"/>
                    <a:pt x="11430" y="581660"/>
                  </a:cubicBezTo>
                  <a:cubicBezTo>
                    <a:pt x="17780" y="572770"/>
                    <a:pt x="43180" y="562610"/>
                    <a:pt x="43180" y="562610"/>
                  </a:cubicBezTo>
                </a:path>
              </a:pathLst>
            </a:custGeom>
            <a:solidFill>
              <a:srgbClr val="7BB0F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4215765" y="2903220"/>
            <a:ext cx="182880" cy="189548"/>
            <a:chOff x="0" y="0"/>
            <a:chExt cx="243840" cy="252730"/>
          </a:xfrm>
        </p:grpSpPr>
        <p:sp>
          <p:nvSpPr>
            <p:cNvPr id="24" name="Freeform 24"/>
            <p:cNvSpPr/>
            <p:nvPr/>
          </p:nvSpPr>
          <p:spPr>
            <a:xfrm>
              <a:off x="44450" y="49530"/>
              <a:ext cx="148590" cy="154940"/>
            </a:xfrm>
            <a:custGeom>
              <a:avLst/>
              <a:gdLst/>
              <a:ahLst/>
              <a:cxnLst/>
              <a:rect l="l" t="t" r="r" b="b"/>
              <a:pathLst>
                <a:path w="148590" h="154940">
                  <a:moveTo>
                    <a:pt x="148590" y="53340"/>
                  </a:moveTo>
                  <a:cubicBezTo>
                    <a:pt x="129540" y="134620"/>
                    <a:pt x="118110" y="140970"/>
                    <a:pt x="106680" y="146050"/>
                  </a:cubicBezTo>
                  <a:cubicBezTo>
                    <a:pt x="96520" y="149860"/>
                    <a:pt x="83820" y="154940"/>
                    <a:pt x="71120" y="152400"/>
                  </a:cubicBezTo>
                  <a:cubicBezTo>
                    <a:pt x="53340" y="148590"/>
                    <a:pt x="21590" y="133350"/>
                    <a:pt x="1016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20320" y="22860"/>
                    <a:pt x="29210" y="16510"/>
                  </a:cubicBezTo>
                  <a:cubicBezTo>
                    <a:pt x="38100" y="8890"/>
                    <a:pt x="49530" y="1270"/>
                    <a:pt x="62230" y="1270"/>
                  </a:cubicBezTo>
                  <a:cubicBezTo>
                    <a:pt x="81280" y="0"/>
                    <a:pt x="129540" y="21590"/>
                    <a:pt x="129540" y="21590"/>
                  </a:cubicBezTo>
                </a:path>
              </a:pathLst>
            </a:custGeom>
            <a:solidFill>
              <a:srgbClr val="E97D1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3387388" y="3173730"/>
            <a:ext cx="810578" cy="1544002"/>
            <a:chOff x="0" y="0"/>
            <a:chExt cx="1080770" cy="2058670"/>
          </a:xfrm>
        </p:grpSpPr>
        <p:sp>
          <p:nvSpPr>
            <p:cNvPr id="26" name="Freeform 26"/>
            <p:cNvSpPr/>
            <p:nvPr/>
          </p:nvSpPr>
          <p:spPr>
            <a:xfrm>
              <a:off x="46990" y="50800"/>
              <a:ext cx="984250" cy="1959610"/>
            </a:xfrm>
            <a:custGeom>
              <a:avLst/>
              <a:gdLst/>
              <a:ahLst/>
              <a:cxnLst/>
              <a:rect l="l" t="t" r="r" b="b"/>
              <a:pathLst>
                <a:path w="984250" h="1959610">
                  <a:moveTo>
                    <a:pt x="340360" y="8890"/>
                  </a:moveTo>
                  <a:cubicBezTo>
                    <a:pt x="480060" y="97790"/>
                    <a:pt x="516890" y="134620"/>
                    <a:pt x="554990" y="175260"/>
                  </a:cubicBezTo>
                  <a:cubicBezTo>
                    <a:pt x="599440" y="220980"/>
                    <a:pt x="648970" y="276860"/>
                    <a:pt x="692150" y="331470"/>
                  </a:cubicBezTo>
                  <a:cubicBezTo>
                    <a:pt x="735330" y="387350"/>
                    <a:pt x="777240" y="443230"/>
                    <a:pt x="812800" y="502920"/>
                  </a:cubicBezTo>
                  <a:cubicBezTo>
                    <a:pt x="849630" y="563880"/>
                    <a:pt x="882650" y="633730"/>
                    <a:pt x="908050" y="693420"/>
                  </a:cubicBezTo>
                  <a:cubicBezTo>
                    <a:pt x="929640" y="744220"/>
                    <a:pt x="946150" y="786130"/>
                    <a:pt x="958850" y="836930"/>
                  </a:cubicBezTo>
                  <a:cubicBezTo>
                    <a:pt x="971550" y="891540"/>
                    <a:pt x="984250" y="955040"/>
                    <a:pt x="981710" y="1009650"/>
                  </a:cubicBezTo>
                  <a:cubicBezTo>
                    <a:pt x="979170" y="1061720"/>
                    <a:pt x="965200" y="1112520"/>
                    <a:pt x="949960" y="1159510"/>
                  </a:cubicBezTo>
                  <a:cubicBezTo>
                    <a:pt x="934720" y="1201420"/>
                    <a:pt x="923290" y="1238250"/>
                    <a:pt x="891540" y="1278890"/>
                  </a:cubicBezTo>
                  <a:cubicBezTo>
                    <a:pt x="845820" y="1334770"/>
                    <a:pt x="736600" y="1416050"/>
                    <a:pt x="679450" y="1447800"/>
                  </a:cubicBezTo>
                  <a:cubicBezTo>
                    <a:pt x="645160" y="1465580"/>
                    <a:pt x="618490" y="1471930"/>
                    <a:pt x="589280" y="1478280"/>
                  </a:cubicBezTo>
                  <a:cubicBezTo>
                    <a:pt x="561340" y="1483360"/>
                    <a:pt x="533400" y="1485900"/>
                    <a:pt x="506730" y="1479550"/>
                  </a:cubicBezTo>
                  <a:cubicBezTo>
                    <a:pt x="477520" y="1474470"/>
                    <a:pt x="447040" y="1463040"/>
                    <a:pt x="421640" y="1442720"/>
                  </a:cubicBezTo>
                  <a:cubicBezTo>
                    <a:pt x="391160" y="1419860"/>
                    <a:pt x="346710" y="1379220"/>
                    <a:pt x="340360" y="1339850"/>
                  </a:cubicBezTo>
                  <a:cubicBezTo>
                    <a:pt x="334010" y="1295400"/>
                    <a:pt x="372110" y="1220470"/>
                    <a:pt x="400050" y="1187450"/>
                  </a:cubicBezTo>
                  <a:cubicBezTo>
                    <a:pt x="421640" y="1163320"/>
                    <a:pt x="450850" y="1153160"/>
                    <a:pt x="477520" y="1143000"/>
                  </a:cubicBezTo>
                  <a:cubicBezTo>
                    <a:pt x="504190" y="1132840"/>
                    <a:pt x="529590" y="1122680"/>
                    <a:pt x="562610" y="1123950"/>
                  </a:cubicBezTo>
                  <a:cubicBezTo>
                    <a:pt x="605790" y="1123950"/>
                    <a:pt x="680720" y="1145540"/>
                    <a:pt x="718820" y="1167130"/>
                  </a:cubicBezTo>
                  <a:cubicBezTo>
                    <a:pt x="746760" y="1182370"/>
                    <a:pt x="760730" y="1197610"/>
                    <a:pt x="782320" y="1223010"/>
                  </a:cubicBezTo>
                  <a:cubicBezTo>
                    <a:pt x="812800" y="1261110"/>
                    <a:pt x="852170" y="1324610"/>
                    <a:pt x="872490" y="1380490"/>
                  </a:cubicBezTo>
                  <a:cubicBezTo>
                    <a:pt x="892810" y="1437640"/>
                    <a:pt x="905510" y="1507490"/>
                    <a:pt x="902970" y="1560830"/>
                  </a:cubicBezTo>
                  <a:cubicBezTo>
                    <a:pt x="901700" y="1605280"/>
                    <a:pt x="887730" y="1644650"/>
                    <a:pt x="872490" y="1681480"/>
                  </a:cubicBezTo>
                  <a:cubicBezTo>
                    <a:pt x="857250" y="1717040"/>
                    <a:pt x="833120" y="1752600"/>
                    <a:pt x="811530" y="1780540"/>
                  </a:cubicBezTo>
                  <a:cubicBezTo>
                    <a:pt x="792480" y="1805940"/>
                    <a:pt x="773430" y="1827530"/>
                    <a:pt x="749300" y="1846580"/>
                  </a:cubicBezTo>
                  <a:cubicBezTo>
                    <a:pt x="723900" y="1868170"/>
                    <a:pt x="697230" y="1887220"/>
                    <a:pt x="661670" y="1902460"/>
                  </a:cubicBezTo>
                  <a:cubicBezTo>
                    <a:pt x="615950" y="1922780"/>
                    <a:pt x="541020" y="1939290"/>
                    <a:pt x="491490" y="1946910"/>
                  </a:cubicBezTo>
                  <a:cubicBezTo>
                    <a:pt x="455930" y="1954530"/>
                    <a:pt x="434340" y="1954530"/>
                    <a:pt x="396240" y="1955800"/>
                  </a:cubicBezTo>
                  <a:cubicBezTo>
                    <a:pt x="334010" y="1958340"/>
                    <a:pt x="223520" y="1959610"/>
                    <a:pt x="158750" y="1950720"/>
                  </a:cubicBezTo>
                  <a:cubicBezTo>
                    <a:pt x="114300" y="1944370"/>
                    <a:pt x="72390" y="1935480"/>
                    <a:pt x="45720" y="1921510"/>
                  </a:cubicBezTo>
                  <a:cubicBezTo>
                    <a:pt x="29210" y="1911350"/>
                    <a:pt x="19050" y="1901190"/>
                    <a:pt x="11430" y="1887220"/>
                  </a:cubicBezTo>
                  <a:cubicBezTo>
                    <a:pt x="5080" y="1873250"/>
                    <a:pt x="0" y="1854200"/>
                    <a:pt x="3810" y="1838960"/>
                  </a:cubicBezTo>
                  <a:cubicBezTo>
                    <a:pt x="10160" y="1819910"/>
                    <a:pt x="29210" y="1790700"/>
                    <a:pt x="48260" y="1783080"/>
                  </a:cubicBezTo>
                  <a:cubicBezTo>
                    <a:pt x="68580" y="1774190"/>
                    <a:pt x="102870" y="1779270"/>
                    <a:pt x="120650" y="1788160"/>
                  </a:cubicBezTo>
                  <a:cubicBezTo>
                    <a:pt x="134620" y="1795780"/>
                    <a:pt x="146050" y="1811020"/>
                    <a:pt x="151130" y="1824990"/>
                  </a:cubicBezTo>
                  <a:cubicBezTo>
                    <a:pt x="156210" y="1840230"/>
                    <a:pt x="158750" y="1859280"/>
                    <a:pt x="152400" y="1874520"/>
                  </a:cubicBezTo>
                  <a:cubicBezTo>
                    <a:pt x="146050" y="1892300"/>
                    <a:pt x="123190" y="1918970"/>
                    <a:pt x="102870" y="1925320"/>
                  </a:cubicBezTo>
                  <a:cubicBezTo>
                    <a:pt x="82550" y="1931670"/>
                    <a:pt x="48260" y="1925320"/>
                    <a:pt x="31750" y="1912620"/>
                  </a:cubicBezTo>
                  <a:cubicBezTo>
                    <a:pt x="15240" y="1899920"/>
                    <a:pt x="3810" y="1866900"/>
                    <a:pt x="3810" y="1846580"/>
                  </a:cubicBezTo>
                  <a:cubicBezTo>
                    <a:pt x="3810" y="1831340"/>
                    <a:pt x="12700" y="1813560"/>
                    <a:pt x="22860" y="1802130"/>
                  </a:cubicBezTo>
                  <a:cubicBezTo>
                    <a:pt x="33020" y="1790700"/>
                    <a:pt x="45720" y="1780540"/>
                    <a:pt x="64770" y="1778000"/>
                  </a:cubicBezTo>
                  <a:cubicBezTo>
                    <a:pt x="93980" y="1772920"/>
                    <a:pt x="139700" y="1798320"/>
                    <a:pt x="185420" y="1803400"/>
                  </a:cubicBezTo>
                  <a:cubicBezTo>
                    <a:pt x="242570" y="1809750"/>
                    <a:pt x="321310" y="1812290"/>
                    <a:pt x="383540" y="1808480"/>
                  </a:cubicBezTo>
                  <a:cubicBezTo>
                    <a:pt x="439420" y="1804670"/>
                    <a:pt x="495300" y="1797050"/>
                    <a:pt x="541020" y="1784350"/>
                  </a:cubicBezTo>
                  <a:cubicBezTo>
                    <a:pt x="580390" y="1774190"/>
                    <a:pt x="613410" y="1765300"/>
                    <a:pt x="643890" y="1742440"/>
                  </a:cubicBezTo>
                  <a:cubicBezTo>
                    <a:pt x="676910" y="1718310"/>
                    <a:pt x="712470" y="1678940"/>
                    <a:pt x="730250" y="1638300"/>
                  </a:cubicBezTo>
                  <a:cubicBezTo>
                    <a:pt x="746760" y="1597660"/>
                    <a:pt x="753110" y="1545590"/>
                    <a:pt x="748030" y="1502410"/>
                  </a:cubicBezTo>
                  <a:cubicBezTo>
                    <a:pt x="742950" y="1460500"/>
                    <a:pt x="721360" y="1418590"/>
                    <a:pt x="703580" y="1383030"/>
                  </a:cubicBezTo>
                  <a:cubicBezTo>
                    <a:pt x="687070" y="1351280"/>
                    <a:pt x="674370" y="1316990"/>
                    <a:pt x="647700" y="1297940"/>
                  </a:cubicBezTo>
                  <a:cubicBezTo>
                    <a:pt x="621030" y="1278890"/>
                    <a:pt x="563880" y="1261110"/>
                    <a:pt x="542290" y="1273810"/>
                  </a:cubicBezTo>
                  <a:cubicBezTo>
                    <a:pt x="523240" y="1283970"/>
                    <a:pt x="505460" y="1337310"/>
                    <a:pt x="515620" y="1350010"/>
                  </a:cubicBezTo>
                  <a:cubicBezTo>
                    <a:pt x="525780" y="1363980"/>
                    <a:pt x="577850" y="1355090"/>
                    <a:pt x="613410" y="1342390"/>
                  </a:cubicBezTo>
                  <a:cubicBezTo>
                    <a:pt x="664210" y="1323340"/>
                    <a:pt x="748030" y="1262380"/>
                    <a:pt x="784860" y="1220470"/>
                  </a:cubicBezTo>
                  <a:cubicBezTo>
                    <a:pt x="811530" y="1189990"/>
                    <a:pt x="820420" y="1162050"/>
                    <a:pt x="834390" y="1130300"/>
                  </a:cubicBezTo>
                  <a:cubicBezTo>
                    <a:pt x="848360" y="1096010"/>
                    <a:pt x="862330" y="1061720"/>
                    <a:pt x="864870" y="1022350"/>
                  </a:cubicBezTo>
                  <a:cubicBezTo>
                    <a:pt x="868680" y="977900"/>
                    <a:pt x="857250" y="923290"/>
                    <a:pt x="847090" y="876300"/>
                  </a:cubicBezTo>
                  <a:cubicBezTo>
                    <a:pt x="835660" y="831850"/>
                    <a:pt x="820420" y="792480"/>
                    <a:pt x="801370" y="746760"/>
                  </a:cubicBezTo>
                  <a:cubicBezTo>
                    <a:pt x="777240" y="692150"/>
                    <a:pt x="748030" y="628650"/>
                    <a:pt x="715010" y="574040"/>
                  </a:cubicBezTo>
                  <a:cubicBezTo>
                    <a:pt x="680720" y="518160"/>
                    <a:pt x="641350" y="464820"/>
                    <a:pt x="599440" y="414020"/>
                  </a:cubicBezTo>
                  <a:cubicBezTo>
                    <a:pt x="558800" y="363220"/>
                    <a:pt x="509270" y="309880"/>
                    <a:pt x="468630" y="267970"/>
                  </a:cubicBezTo>
                  <a:cubicBezTo>
                    <a:pt x="435610" y="234950"/>
                    <a:pt x="408940" y="208280"/>
                    <a:pt x="374650" y="180340"/>
                  </a:cubicBezTo>
                  <a:cubicBezTo>
                    <a:pt x="337820" y="151130"/>
                    <a:pt x="270510" y="125730"/>
                    <a:pt x="252730" y="97790"/>
                  </a:cubicBezTo>
                  <a:cubicBezTo>
                    <a:pt x="242570" y="83820"/>
                    <a:pt x="241300" y="67310"/>
                    <a:pt x="243840" y="53340"/>
                  </a:cubicBezTo>
                  <a:cubicBezTo>
                    <a:pt x="246380" y="39370"/>
                    <a:pt x="256540" y="22860"/>
                    <a:pt x="267970" y="13970"/>
                  </a:cubicBezTo>
                  <a:cubicBezTo>
                    <a:pt x="278130" y="5080"/>
                    <a:pt x="298450" y="0"/>
                    <a:pt x="311150" y="0"/>
                  </a:cubicBezTo>
                  <a:cubicBezTo>
                    <a:pt x="322580" y="0"/>
                    <a:pt x="340360" y="8890"/>
                    <a:pt x="340360" y="8890"/>
                  </a:cubicBezTo>
                </a:path>
              </a:pathLst>
            </a:custGeom>
            <a:solidFill>
              <a:srgbClr val="E97D1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13478827" y="3020378"/>
            <a:ext cx="193358" cy="206692"/>
            <a:chOff x="0" y="0"/>
            <a:chExt cx="257810" cy="275590"/>
          </a:xfrm>
        </p:grpSpPr>
        <p:sp>
          <p:nvSpPr>
            <p:cNvPr id="28" name="Freeform 28"/>
            <p:cNvSpPr/>
            <p:nvPr/>
          </p:nvSpPr>
          <p:spPr>
            <a:xfrm>
              <a:off x="48260" y="48260"/>
              <a:ext cx="160020" cy="176530"/>
            </a:xfrm>
            <a:custGeom>
              <a:avLst/>
              <a:gdLst/>
              <a:ahLst/>
              <a:cxnLst/>
              <a:rect l="l" t="t" r="r" b="b"/>
              <a:pathLst>
                <a:path w="160020" h="176530">
                  <a:moveTo>
                    <a:pt x="2540" y="78740"/>
                  </a:moveTo>
                  <a:cubicBezTo>
                    <a:pt x="48260" y="5080"/>
                    <a:pt x="67310" y="0"/>
                    <a:pt x="83820" y="2540"/>
                  </a:cubicBezTo>
                  <a:cubicBezTo>
                    <a:pt x="102870" y="5080"/>
                    <a:pt x="134620" y="21590"/>
                    <a:pt x="144780" y="39370"/>
                  </a:cubicBezTo>
                  <a:cubicBezTo>
                    <a:pt x="156210" y="57150"/>
                    <a:pt x="157480" y="91440"/>
                    <a:pt x="148590" y="111760"/>
                  </a:cubicBezTo>
                  <a:cubicBezTo>
                    <a:pt x="139700" y="130810"/>
                    <a:pt x="113030" y="151130"/>
                    <a:pt x="91440" y="154940"/>
                  </a:cubicBezTo>
                  <a:cubicBezTo>
                    <a:pt x="71120" y="158750"/>
                    <a:pt x="38100" y="147320"/>
                    <a:pt x="22860" y="132080"/>
                  </a:cubicBezTo>
                  <a:cubicBezTo>
                    <a:pt x="8890" y="116840"/>
                    <a:pt x="0" y="82550"/>
                    <a:pt x="3810" y="62230"/>
                  </a:cubicBezTo>
                  <a:cubicBezTo>
                    <a:pt x="8890" y="41910"/>
                    <a:pt x="30480" y="15240"/>
                    <a:pt x="50800" y="7620"/>
                  </a:cubicBezTo>
                  <a:cubicBezTo>
                    <a:pt x="69850" y="0"/>
                    <a:pt x="105410" y="5080"/>
                    <a:pt x="121920" y="15240"/>
                  </a:cubicBezTo>
                  <a:cubicBezTo>
                    <a:pt x="137160" y="22860"/>
                    <a:pt x="146050" y="40640"/>
                    <a:pt x="152400" y="54610"/>
                  </a:cubicBezTo>
                  <a:cubicBezTo>
                    <a:pt x="157480" y="67310"/>
                    <a:pt x="160020" y="82550"/>
                    <a:pt x="157480" y="97790"/>
                  </a:cubicBezTo>
                  <a:cubicBezTo>
                    <a:pt x="156210" y="114300"/>
                    <a:pt x="148590" y="137160"/>
                    <a:pt x="137160" y="149860"/>
                  </a:cubicBezTo>
                  <a:cubicBezTo>
                    <a:pt x="125730" y="162560"/>
                    <a:pt x="104140" y="172720"/>
                    <a:pt x="87630" y="175260"/>
                  </a:cubicBezTo>
                  <a:cubicBezTo>
                    <a:pt x="69850" y="176530"/>
                    <a:pt x="46990" y="170180"/>
                    <a:pt x="33020" y="160020"/>
                  </a:cubicBezTo>
                  <a:cubicBezTo>
                    <a:pt x="19050" y="149860"/>
                    <a:pt x="2540" y="114300"/>
                    <a:pt x="2540" y="114300"/>
                  </a:cubicBezTo>
                </a:path>
              </a:pathLst>
            </a:custGeom>
            <a:solidFill>
              <a:srgbClr val="E97D1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9" name="Freeform 29"/>
          <p:cNvSpPr/>
          <p:nvPr/>
        </p:nvSpPr>
        <p:spPr>
          <a:xfrm flipH="1">
            <a:off x="3995737" y="3268733"/>
            <a:ext cx="9029480" cy="6501225"/>
          </a:xfrm>
          <a:custGeom>
            <a:avLst/>
            <a:gdLst/>
            <a:ahLst/>
            <a:cxnLst/>
            <a:rect l="l" t="t" r="r" b="b"/>
            <a:pathLst>
              <a:path w="9029480" h="6501225">
                <a:moveTo>
                  <a:pt x="9029479" y="0"/>
                </a:moveTo>
                <a:lnTo>
                  <a:pt x="0" y="0"/>
                </a:lnTo>
                <a:lnTo>
                  <a:pt x="0" y="6501226"/>
                </a:lnTo>
                <a:lnTo>
                  <a:pt x="9029479" y="6501226"/>
                </a:lnTo>
                <a:lnTo>
                  <a:pt x="90294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626341" y="480695"/>
            <a:ext cx="4623794" cy="2398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Gió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thổi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qua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tà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áo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Thì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làm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sao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đâu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chạy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chơi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đấy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mà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cơn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gió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mùa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hè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Nấp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trong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tà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áo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em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5326" y="5739345"/>
            <a:ext cx="19158651" cy="10920431"/>
          </a:xfrm>
          <a:custGeom>
            <a:avLst/>
            <a:gdLst/>
            <a:ahLst/>
            <a:cxnLst/>
            <a:rect l="l" t="t" r="r" b="b"/>
            <a:pathLst>
              <a:path w="19158651" h="10920431">
                <a:moveTo>
                  <a:pt x="0" y="0"/>
                </a:moveTo>
                <a:lnTo>
                  <a:pt x="19158652" y="0"/>
                </a:lnTo>
                <a:lnTo>
                  <a:pt x="19158652" y="10920431"/>
                </a:lnTo>
                <a:lnTo>
                  <a:pt x="0" y="10920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71784" y="2948924"/>
            <a:ext cx="4883238" cy="5580843"/>
          </a:xfrm>
          <a:custGeom>
            <a:avLst/>
            <a:gdLst/>
            <a:ahLst/>
            <a:cxnLst/>
            <a:rect l="l" t="t" r="r" b="b"/>
            <a:pathLst>
              <a:path w="4883238" h="5580843">
                <a:moveTo>
                  <a:pt x="0" y="0"/>
                </a:moveTo>
                <a:lnTo>
                  <a:pt x="4883238" y="0"/>
                </a:lnTo>
                <a:lnTo>
                  <a:pt x="4883238" y="5580843"/>
                </a:lnTo>
                <a:lnTo>
                  <a:pt x="0" y="5580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88398" y="8023326"/>
            <a:ext cx="3684508" cy="2155437"/>
          </a:xfrm>
          <a:custGeom>
            <a:avLst/>
            <a:gdLst/>
            <a:ahLst/>
            <a:cxnLst/>
            <a:rect l="l" t="t" r="r" b="b"/>
            <a:pathLst>
              <a:path w="3684508" h="2155437">
                <a:moveTo>
                  <a:pt x="0" y="0"/>
                </a:moveTo>
                <a:lnTo>
                  <a:pt x="3684508" y="0"/>
                </a:lnTo>
                <a:lnTo>
                  <a:pt x="3684508" y="2155437"/>
                </a:lnTo>
                <a:lnTo>
                  <a:pt x="0" y="215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488112" y="6663776"/>
            <a:ext cx="2904245" cy="2719100"/>
          </a:xfrm>
          <a:custGeom>
            <a:avLst/>
            <a:gdLst/>
            <a:ahLst/>
            <a:cxnLst/>
            <a:rect l="l" t="t" r="r" b="b"/>
            <a:pathLst>
              <a:path w="2904245" h="2719100">
                <a:moveTo>
                  <a:pt x="2904245" y="0"/>
                </a:moveTo>
                <a:lnTo>
                  <a:pt x="0" y="0"/>
                </a:lnTo>
                <a:lnTo>
                  <a:pt x="0" y="2719100"/>
                </a:lnTo>
                <a:lnTo>
                  <a:pt x="2904245" y="2719100"/>
                </a:lnTo>
                <a:lnTo>
                  <a:pt x="29042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793753"/>
            <a:ext cx="3131790" cy="911066"/>
          </a:xfrm>
          <a:custGeom>
            <a:avLst/>
            <a:gdLst/>
            <a:ahLst/>
            <a:cxnLst/>
            <a:rect l="l" t="t" r="r" b="b"/>
            <a:pathLst>
              <a:path w="3131790" h="911066">
                <a:moveTo>
                  <a:pt x="0" y="0"/>
                </a:moveTo>
                <a:lnTo>
                  <a:pt x="3131790" y="0"/>
                </a:lnTo>
                <a:lnTo>
                  <a:pt x="3131790" y="911066"/>
                </a:lnTo>
                <a:lnTo>
                  <a:pt x="0" y="911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0028" y="3178482"/>
            <a:ext cx="5640227" cy="6445974"/>
          </a:xfrm>
          <a:custGeom>
            <a:avLst/>
            <a:gdLst/>
            <a:ahLst/>
            <a:cxnLst/>
            <a:rect l="l" t="t" r="r" b="b"/>
            <a:pathLst>
              <a:path w="5640227" h="6445974">
                <a:moveTo>
                  <a:pt x="5640228" y="0"/>
                </a:moveTo>
                <a:lnTo>
                  <a:pt x="0" y="0"/>
                </a:lnTo>
                <a:lnTo>
                  <a:pt x="0" y="6445974"/>
                </a:lnTo>
                <a:lnTo>
                  <a:pt x="5640228" y="6445974"/>
                </a:lnTo>
                <a:lnTo>
                  <a:pt x="56402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5191" y="1028700"/>
            <a:ext cx="2714742" cy="789743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30629" y="1977049"/>
            <a:ext cx="2714742" cy="789743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36252" y="2293712"/>
            <a:ext cx="1626212" cy="473080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2" y="0"/>
                </a:lnTo>
                <a:lnTo>
                  <a:pt x="1626212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08133" y="462063"/>
            <a:ext cx="1626212" cy="473080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3" y="0"/>
                </a:lnTo>
                <a:lnTo>
                  <a:pt x="1626213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71784" y="462063"/>
            <a:ext cx="3305185" cy="961508"/>
          </a:xfrm>
          <a:custGeom>
            <a:avLst/>
            <a:gdLst/>
            <a:ahLst/>
            <a:cxnLst/>
            <a:rect l="l" t="t" r="r" b="b"/>
            <a:pathLst>
              <a:path w="3305185" h="961508">
                <a:moveTo>
                  <a:pt x="0" y="0"/>
                </a:moveTo>
                <a:lnTo>
                  <a:pt x="3305185" y="0"/>
                </a:lnTo>
                <a:lnTo>
                  <a:pt x="3305185" y="961509"/>
                </a:lnTo>
                <a:lnTo>
                  <a:pt x="0" y="9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362347">
            <a:off x="3098383" y="1871551"/>
            <a:ext cx="900665" cy="1000738"/>
          </a:xfrm>
          <a:custGeom>
            <a:avLst/>
            <a:gdLst/>
            <a:ahLst/>
            <a:cxnLst/>
            <a:rect l="l" t="t" r="r" b="b"/>
            <a:pathLst>
              <a:path w="900665" h="1000738">
                <a:moveTo>
                  <a:pt x="0" y="0"/>
                </a:moveTo>
                <a:lnTo>
                  <a:pt x="900665" y="0"/>
                </a:lnTo>
                <a:lnTo>
                  <a:pt x="900665" y="1000738"/>
                </a:lnTo>
                <a:lnTo>
                  <a:pt x="0" y="1000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40235" y="126629"/>
            <a:ext cx="2183386" cy="1850419"/>
          </a:xfrm>
          <a:custGeom>
            <a:avLst/>
            <a:gdLst/>
            <a:ahLst/>
            <a:cxnLst/>
            <a:rect l="l" t="t" r="r" b="b"/>
            <a:pathLst>
              <a:path w="2183386" h="1850419">
                <a:moveTo>
                  <a:pt x="0" y="0"/>
                </a:moveTo>
                <a:lnTo>
                  <a:pt x="2183385" y="0"/>
                </a:lnTo>
                <a:lnTo>
                  <a:pt x="2183385" y="1850420"/>
                </a:lnTo>
                <a:lnTo>
                  <a:pt x="0" y="18504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23620" y="0"/>
            <a:ext cx="3057254" cy="2440708"/>
          </a:xfrm>
          <a:custGeom>
            <a:avLst/>
            <a:gdLst/>
            <a:ahLst/>
            <a:cxnLst/>
            <a:rect l="l" t="t" r="r" b="b"/>
            <a:pathLst>
              <a:path w="3057254" h="2440708">
                <a:moveTo>
                  <a:pt x="0" y="0"/>
                </a:moveTo>
                <a:lnTo>
                  <a:pt x="3057255" y="0"/>
                </a:lnTo>
                <a:lnTo>
                  <a:pt x="3057255" y="2440708"/>
                </a:lnTo>
                <a:lnTo>
                  <a:pt x="0" y="24407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582317" y="942817"/>
            <a:ext cx="8849032" cy="8229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71375" y="462063"/>
            <a:ext cx="8849032" cy="8229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988398" y="396718"/>
            <a:ext cx="4708298" cy="2398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Mưa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rơi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trên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mái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tóc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Thì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làm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sao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đâu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Nó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đùa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vui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đấy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mà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giọt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mưa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mùa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hè</a:t>
            </a:r>
            <a:endParaRPr lang="en-US" sz="269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Rúc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vào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trong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tóc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em</a:t>
            </a:r>
            <a:r>
              <a:rPr lang="en-US" sz="269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.</a:t>
            </a:r>
          </a:p>
        </p:txBody>
      </p:sp>
      <p:pic>
        <p:nvPicPr>
          <p:cNvPr id="1026" name="Picture 2" descr="Hình ảnh Cô Gái Cầm ô Trong Mưa PNG , ô, Con Gái, đứa Trẻ PNG và Vector với  nền trong suốt để tải xuống miễn phí">
            <a:extLst>
              <a:ext uri="{FF2B5EF4-FFF2-40B4-BE49-F238E27FC236}">
                <a16:creationId xmlns:a16="http://schemas.microsoft.com/office/drawing/2014/main" id="{57E51D69-5E1E-24C7-4D92-E9C8F155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50" b="94833" l="10000" r="90000">
                        <a14:foregroundMark x1="56000" y1="8333" x2="65500" y2="24250"/>
                        <a14:foregroundMark x1="65500" y1="24250" x2="65500" y2="24250"/>
                        <a14:foregroundMark x1="42417" y1="89167" x2="41667" y2="93833"/>
                        <a14:foregroundMark x1="51583" y1="93167" x2="52500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47" y="3130822"/>
            <a:ext cx="7353300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51863" y="-754518"/>
            <a:ext cx="8234747" cy="82296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6" y="0"/>
                </a:lnTo>
                <a:lnTo>
                  <a:pt x="82347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5336" y="6649105"/>
            <a:ext cx="23329432" cy="2946923"/>
            <a:chOff x="0" y="0"/>
            <a:chExt cx="6144377" cy="776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44377" cy="776144"/>
            </a:xfrm>
            <a:custGeom>
              <a:avLst/>
              <a:gdLst/>
              <a:ahLst/>
              <a:cxnLst/>
              <a:rect l="l" t="t" r="r" b="b"/>
              <a:pathLst>
                <a:path w="6144377" h="776144">
                  <a:moveTo>
                    <a:pt x="0" y="0"/>
                  </a:moveTo>
                  <a:lnTo>
                    <a:pt x="6144377" y="0"/>
                  </a:lnTo>
                  <a:lnTo>
                    <a:pt x="6144377" y="776144"/>
                  </a:lnTo>
                  <a:lnTo>
                    <a:pt x="0" y="776144"/>
                  </a:lnTo>
                  <a:close/>
                </a:path>
              </a:pathLst>
            </a:custGeom>
            <a:solidFill>
              <a:srgbClr val="469FB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144377" cy="814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4782">
            <a:off x="-4173308" y="3424547"/>
            <a:ext cx="22656966" cy="4078667"/>
            <a:chOff x="0" y="0"/>
            <a:chExt cx="26490930" cy="4768850"/>
          </a:xfrm>
        </p:grpSpPr>
        <p:sp>
          <p:nvSpPr>
            <p:cNvPr id="7" name="Freeform 7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-24782">
            <a:off x="-1143016" y="7556695"/>
            <a:ext cx="22656966" cy="4078667"/>
            <a:chOff x="0" y="0"/>
            <a:chExt cx="26490930" cy="4768850"/>
          </a:xfrm>
        </p:grpSpPr>
        <p:sp>
          <p:nvSpPr>
            <p:cNvPr id="9" name="Freeform 9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-258925" y="4962444"/>
            <a:ext cx="18805850" cy="550071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245900" y="2953556"/>
            <a:ext cx="11545937" cy="7111877"/>
          </a:xfrm>
          <a:custGeom>
            <a:avLst/>
            <a:gdLst/>
            <a:ahLst/>
            <a:cxnLst/>
            <a:rect l="l" t="t" r="r" b="b"/>
            <a:pathLst>
              <a:path w="11545937" h="7111877">
                <a:moveTo>
                  <a:pt x="0" y="0"/>
                </a:moveTo>
                <a:lnTo>
                  <a:pt x="11545936" y="0"/>
                </a:lnTo>
                <a:lnTo>
                  <a:pt x="11545936" y="7111876"/>
                </a:lnTo>
                <a:lnTo>
                  <a:pt x="0" y="7111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258961" y="0"/>
            <a:ext cx="4627479" cy="9924887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4627479" y="0"/>
                </a:moveTo>
                <a:lnTo>
                  <a:pt x="0" y="0"/>
                </a:lnTo>
                <a:lnTo>
                  <a:pt x="0" y="9924887"/>
                </a:lnTo>
                <a:lnTo>
                  <a:pt x="4627479" y="9924887"/>
                </a:lnTo>
                <a:lnTo>
                  <a:pt x="462747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690474" y="3175123"/>
            <a:ext cx="3597526" cy="7715874"/>
          </a:xfrm>
          <a:custGeom>
            <a:avLst/>
            <a:gdLst/>
            <a:ahLst/>
            <a:cxnLst/>
            <a:rect l="l" t="t" r="r" b="b"/>
            <a:pathLst>
              <a:path w="3597526" h="7715874">
                <a:moveTo>
                  <a:pt x="3597526" y="0"/>
                </a:moveTo>
                <a:lnTo>
                  <a:pt x="0" y="0"/>
                </a:lnTo>
                <a:lnTo>
                  <a:pt x="0" y="7715874"/>
                </a:lnTo>
                <a:lnTo>
                  <a:pt x="3597526" y="7715874"/>
                </a:lnTo>
                <a:lnTo>
                  <a:pt x="359752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55369" y="4007767"/>
            <a:ext cx="1773115" cy="789036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5" y="0"/>
                </a:lnTo>
                <a:lnTo>
                  <a:pt x="1773115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69236" y="7584826"/>
            <a:ext cx="1725795" cy="2340061"/>
          </a:xfrm>
          <a:custGeom>
            <a:avLst/>
            <a:gdLst/>
            <a:ahLst/>
            <a:cxnLst/>
            <a:rect l="l" t="t" r="r" b="b"/>
            <a:pathLst>
              <a:path w="1725795" h="2340061">
                <a:moveTo>
                  <a:pt x="0" y="0"/>
                </a:moveTo>
                <a:lnTo>
                  <a:pt x="1725795" y="0"/>
                </a:lnTo>
                <a:lnTo>
                  <a:pt x="1725795" y="2340061"/>
                </a:lnTo>
                <a:lnTo>
                  <a:pt x="0" y="23400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42710" y="2280213"/>
            <a:ext cx="7488934" cy="5364460"/>
          </a:xfrm>
          <a:custGeom>
            <a:avLst/>
            <a:gdLst/>
            <a:ahLst/>
            <a:cxnLst/>
            <a:rect l="l" t="t" r="r" b="b"/>
            <a:pathLst>
              <a:path w="7488934" h="5364460">
                <a:moveTo>
                  <a:pt x="0" y="0"/>
                </a:moveTo>
                <a:lnTo>
                  <a:pt x="7488935" y="0"/>
                </a:lnTo>
                <a:lnTo>
                  <a:pt x="7488935" y="5364461"/>
                </a:lnTo>
                <a:lnTo>
                  <a:pt x="0" y="53644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78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850515" y="7253514"/>
            <a:ext cx="1784939" cy="2167144"/>
          </a:xfrm>
          <a:custGeom>
            <a:avLst/>
            <a:gdLst/>
            <a:ahLst/>
            <a:cxnLst/>
            <a:rect l="l" t="t" r="r" b="b"/>
            <a:pathLst>
              <a:path w="1784939" h="2167144">
                <a:moveTo>
                  <a:pt x="0" y="0"/>
                </a:moveTo>
                <a:lnTo>
                  <a:pt x="1784938" y="0"/>
                </a:lnTo>
                <a:lnTo>
                  <a:pt x="1784938" y="2167145"/>
                </a:lnTo>
                <a:lnTo>
                  <a:pt x="0" y="2167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18706" y="7475082"/>
            <a:ext cx="1457668" cy="2120946"/>
          </a:xfrm>
          <a:custGeom>
            <a:avLst/>
            <a:gdLst/>
            <a:ahLst/>
            <a:cxnLst/>
            <a:rect l="l" t="t" r="r" b="b"/>
            <a:pathLst>
              <a:path w="1457668" h="2120946">
                <a:moveTo>
                  <a:pt x="0" y="0"/>
                </a:moveTo>
                <a:lnTo>
                  <a:pt x="1457668" y="0"/>
                </a:lnTo>
                <a:lnTo>
                  <a:pt x="1457668" y="2120946"/>
                </a:lnTo>
                <a:lnTo>
                  <a:pt x="0" y="2120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30154" y="258193"/>
            <a:ext cx="4153793" cy="237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Dép em cát đong đầy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Thì có làm sao đâu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Chỉ cần em nghiêng dép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Là cát như dòng nước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Chạy ào qua chân em.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22" t="-9422" b="-21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4178" y="8997685"/>
            <a:ext cx="1124927" cy="1289315"/>
          </a:xfrm>
          <a:custGeom>
            <a:avLst/>
            <a:gdLst/>
            <a:ahLst/>
            <a:cxnLst/>
            <a:rect l="l" t="t" r="r" b="b"/>
            <a:pathLst>
              <a:path w="1124927" h="1289315">
                <a:moveTo>
                  <a:pt x="0" y="0"/>
                </a:moveTo>
                <a:lnTo>
                  <a:pt x="1124927" y="0"/>
                </a:lnTo>
                <a:lnTo>
                  <a:pt x="1124927" y="1289315"/>
                </a:lnTo>
                <a:lnTo>
                  <a:pt x="0" y="128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9859" y="8797582"/>
            <a:ext cx="1336078" cy="1289315"/>
          </a:xfrm>
          <a:custGeom>
            <a:avLst/>
            <a:gdLst/>
            <a:ahLst/>
            <a:cxnLst/>
            <a:rect l="l" t="t" r="r" b="b"/>
            <a:pathLst>
              <a:path w="1336078" h="1289315">
                <a:moveTo>
                  <a:pt x="0" y="0"/>
                </a:moveTo>
                <a:lnTo>
                  <a:pt x="1336078" y="0"/>
                </a:lnTo>
                <a:lnTo>
                  <a:pt x="1336078" y="1289315"/>
                </a:lnTo>
                <a:lnTo>
                  <a:pt x="0" y="1289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27642" y="7353564"/>
            <a:ext cx="1767816" cy="1230842"/>
          </a:xfrm>
          <a:custGeom>
            <a:avLst/>
            <a:gdLst/>
            <a:ahLst/>
            <a:cxnLst/>
            <a:rect l="l" t="t" r="r" b="b"/>
            <a:pathLst>
              <a:path w="1767816" h="1230842">
                <a:moveTo>
                  <a:pt x="0" y="0"/>
                </a:moveTo>
                <a:lnTo>
                  <a:pt x="1767816" y="0"/>
                </a:lnTo>
                <a:lnTo>
                  <a:pt x="1767816" y="1230842"/>
                </a:lnTo>
                <a:lnTo>
                  <a:pt x="0" y="1230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64089" y="6296986"/>
            <a:ext cx="4345400" cy="3764203"/>
          </a:xfrm>
          <a:custGeom>
            <a:avLst/>
            <a:gdLst/>
            <a:ahLst/>
            <a:cxnLst/>
            <a:rect l="l" t="t" r="r" b="b"/>
            <a:pathLst>
              <a:path w="4345400" h="3764203">
                <a:moveTo>
                  <a:pt x="0" y="0"/>
                </a:moveTo>
                <a:lnTo>
                  <a:pt x="4345401" y="0"/>
                </a:lnTo>
                <a:lnTo>
                  <a:pt x="4345401" y="3764203"/>
                </a:lnTo>
                <a:lnTo>
                  <a:pt x="0" y="376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69439" y="6138754"/>
            <a:ext cx="2896714" cy="2429619"/>
          </a:xfrm>
          <a:custGeom>
            <a:avLst/>
            <a:gdLst/>
            <a:ahLst/>
            <a:cxnLst/>
            <a:rect l="l" t="t" r="r" b="b"/>
            <a:pathLst>
              <a:path w="2896714" h="2429619">
                <a:moveTo>
                  <a:pt x="0" y="0"/>
                </a:moveTo>
                <a:lnTo>
                  <a:pt x="2896714" y="0"/>
                </a:lnTo>
                <a:lnTo>
                  <a:pt x="2896714" y="2429620"/>
                </a:lnTo>
                <a:lnTo>
                  <a:pt x="0" y="24296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7004" y="5240407"/>
            <a:ext cx="1740713" cy="2113157"/>
          </a:xfrm>
          <a:custGeom>
            <a:avLst/>
            <a:gdLst/>
            <a:ahLst/>
            <a:cxnLst/>
            <a:rect l="l" t="t" r="r" b="b"/>
            <a:pathLst>
              <a:path w="1740713" h="2113157">
                <a:moveTo>
                  <a:pt x="0" y="0"/>
                </a:moveTo>
                <a:lnTo>
                  <a:pt x="1740713" y="0"/>
                </a:lnTo>
                <a:lnTo>
                  <a:pt x="1740713" y="2113157"/>
                </a:lnTo>
                <a:lnTo>
                  <a:pt x="0" y="211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71261" y="8865597"/>
            <a:ext cx="1741604" cy="1221300"/>
          </a:xfrm>
          <a:custGeom>
            <a:avLst/>
            <a:gdLst/>
            <a:ahLst/>
            <a:cxnLst/>
            <a:rect l="l" t="t" r="r" b="b"/>
            <a:pathLst>
              <a:path w="1741604" h="1221300">
                <a:moveTo>
                  <a:pt x="0" y="0"/>
                </a:moveTo>
                <a:lnTo>
                  <a:pt x="1741604" y="0"/>
                </a:lnTo>
                <a:lnTo>
                  <a:pt x="1741604" y="1221300"/>
                </a:lnTo>
                <a:lnTo>
                  <a:pt x="0" y="1221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973591" y="1562893"/>
            <a:ext cx="1370648" cy="311468"/>
            <a:chOff x="0" y="0"/>
            <a:chExt cx="1827530" cy="415290"/>
          </a:xfrm>
        </p:grpSpPr>
        <p:sp>
          <p:nvSpPr>
            <p:cNvPr id="11" name="Freeform 11"/>
            <p:cNvSpPr/>
            <p:nvPr/>
          </p:nvSpPr>
          <p:spPr>
            <a:xfrm>
              <a:off x="49530" y="-3810"/>
              <a:ext cx="1731010" cy="372110"/>
            </a:xfrm>
            <a:custGeom>
              <a:avLst/>
              <a:gdLst/>
              <a:ahLst/>
              <a:cxnLst/>
              <a:rect l="l" t="t" r="r" b="b"/>
              <a:pathLst>
                <a:path w="1731010" h="372110">
                  <a:moveTo>
                    <a:pt x="1572260" y="367030"/>
                  </a:moveTo>
                  <a:cubicBezTo>
                    <a:pt x="60960" y="344170"/>
                    <a:pt x="46990" y="326390"/>
                    <a:pt x="29210" y="299720"/>
                  </a:cubicBezTo>
                  <a:cubicBezTo>
                    <a:pt x="11430" y="273050"/>
                    <a:pt x="0" y="234950"/>
                    <a:pt x="1270" y="203200"/>
                  </a:cubicBezTo>
                  <a:cubicBezTo>
                    <a:pt x="3810" y="171450"/>
                    <a:pt x="22860" y="130810"/>
                    <a:pt x="39370" y="109220"/>
                  </a:cubicBezTo>
                  <a:cubicBezTo>
                    <a:pt x="50800" y="93980"/>
                    <a:pt x="60960" y="85090"/>
                    <a:pt x="77470" y="76200"/>
                  </a:cubicBezTo>
                  <a:cubicBezTo>
                    <a:pt x="101600" y="64770"/>
                    <a:pt x="144780" y="52070"/>
                    <a:pt x="176530" y="54610"/>
                  </a:cubicBezTo>
                  <a:cubicBezTo>
                    <a:pt x="207010" y="58420"/>
                    <a:pt x="243840" y="74930"/>
                    <a:pt x="266700" y="96520"/>
                  </a:cubicBezTo>
                  <a:cubicBezTo>
                    <a:pt x="290830" y="119380"/>
                    <a:pt x="307340" y="160020"/>
                    <a:pt x="313690" y="185420"/>
                  </a:cubicBezTo>
                  <a:cubicBezTo>
                    <a:pt x="318770" y="204470"/>
                    <a:pt x="317500" y="219710"/>
                    <a:pt x="313690" y="237490"/>
                  </a:cubicBezTo>
                  <a:cubicBezTo>
                    <a:pt x="311150" y="254000"/>
                    <a:pt x="308610" y="269240"/>
                    <a:pt x="298450" y="285750"/>
                  </a:cubicBezTo>
                  <a:cubicBezTo>
                    <a:pt x="283210" y="307340"/>
                    <a:pt x="254000" y="340360"/>
                    <a:pt x="224790" y="354330"/>
                  </a:cubicBezTo>
                  <a:cubicBezTo>
                    <a:pt x="195580" y="367030"/>
                    <a:pt x="156210" y="372110"/>
                    <a:pt x="124460" y="364490"/>
                  </a:cubicBezTo>
                  <a:cubicBezTo>
                    <a:pt x="93980" y="358140"/>
                    <a:pt x="59690" y="337820"/>
                    <a:pt x="39370" y="313690"/>
                  </a:cubicBezTo>
                  <a:cubicBezTo>
                    <a:pt x="17780" y="289560"/>
                    <a:pt x="3810" y="251460"/>
                    <a:pt x="1270" y="219710"/>
                  </a:cubicBezTo>
                  <a:cubicBezTo>
                    <a:pt x="0" y="187960"/>
                    <a:pt x="15240" y="146050"/>
                    <a:pt x="29210" y="123190"/>
                  </a:cubicBezTo>
                  <a:cubicBezTo>
                    <a:pt x="38100" y="106680"/>
                    <a:pt x="46990" y="96520"/>
                    <a:pt x="63500" y="86360"/>
                  </a:cubicBezTo>
                  <a:cubicBezTo>
                    <a:pt x="86360" y="71120"/>
                    <a:pt x="106680" y="62230"/>
                    <a:pt x="158750" y="54610"/>
                  </a:cubicBezTo>
                  <a:cubicBezTo>
                    <a:pt x="355600" y="21590"/>
                    <a:pt x="1418590" y="0"/>
                    <a:pt x="1609090" y="59690"/>
                  </a:cubicBezTo>
                  <a:cubicBezTo>
                    <a:pt x="1662430" y="76200"/>
                    <a:pt x="1681480" y="93980"/>
                    <a:pt x="1700530" y="123190"/>
                  </a:cubicBezTo>
                  <a:cubicBezTo>
                    <a:pt x="1719580" y="151130"/>
                    <a:pt x="1731010" y="195580"/>
                    <a:pt x="1727200" y="229870"/>
                  </a:cubicBezTo>
                  <a:cubicBezTo>
                    <a:pt x="1723390" y="264160"/>
                    <a:pt x="1701800" y="306070"/>
                    <a:pt x="1675130" y="328930"/>
                  </a:cubicBezTo>
                  <a:cubicBezTo>
                    <a:pt x="1649730" y="351790"/>
                    <a:pt x="1572260" y="367030"/>
                    <a:pt x="1572260" y="367030"/>
                  </a:cubicBezTo>
                </a:path>
              </a:pathLst>
            </a:custGeom>
            <a:solidFill>
              <a:srgbClr val="FF9A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2237360" y="1504154"/>
            <a:ext cx="1398270" cy="322897"/>
            <a:chOff x="0" y="0"/>
            <a:chExt cx="1864360" cy="430530"/>
          </a:xfrm>
        </p:grpSpPr>
        <p:sp>
          <p:nvSpPr>
            <p:cNvPr id="13" name="Freeform 13"/>
            <p:cNvSpPr/>
            <p:nvPr/>
          </p:nvSpPr>
          <p:spPr>
            <a:xfrm>
              <a:off x="45720" y="43180"/>
              <a:ext cx="1767840" cy="386080"/>
            </a:xfrm>
            <a:custGeom>
              <a:avLst/>
              <a:gdLst/>
              <a:ahLst/>
              <a:cxnLst/>
              <a:rect l="l" t="t" r="r" b="b"/>
              <a:pathLst>
                <a:path w="1767840" h="386080">
                  <a:moveTo>
                    <a:pt x="162560" y="11430"/>
                  </a:moveTo>
                  <a:cubicBezTo>
                    <a:pt x="1703070" y="29210"/>
                    <a:pt x="1718310" y="48260"/>
                    <a:pt x="1737360" y="76200"/>
                  </a:cubicBezTo>
                  <a:cubicBezTo>
                    <a:pt x="1756410" y="104140"/>
                    <a:pt x="1765300" y="149860"/>
                    <a:pt x="1766570" y="179070"/>
                  </a:cubicBezTo>
                  <a:cubicBezTo>
                    <a:pt x="1766570" y="199390"/>
                    <a:pt x="1764030" y="213360"/>
                    <a:pt x="1755140" y="231140"/>
                  </a:cubicBezTo>
                  <a:cubicBezTo>
                    <a:pt x="1742440" y="256540"/>
                    <a:pt x="1714500" y="294640"/>
                    <a:pt x="1685290" y="312420"/>
                  </a:cubicBezTo>
                  <a:cubicBezTo>
                    <a:pt x="1657350" y="330200"/>
                    <a:pt x="1610360" y="336550"/>
                    <a:pt x="1582420" y="335280"/>
                  </a:cubicBezTo>
                  <a:cubicBezTo>
                    <a:pt x="1562100" y="335280"/>
                    <a:pt x="1548130" y="331470"/>
                    <a:pt x="1530350" y="321310"/>
                  </a:cubicBezTo>
                  <a:cubicBezTo>
                    <a:pt x="1504950" y="307340"/>
                    <a:pt x="1468120" y="276860"/>
                    <a:pt x="1452880" y="247650"/>
                  </a:cubicBezTo>
                  <a:cubicBezTo>
                    <a:pt x="1437640" y="218440"/>
                    <a:pt x="1430020" y="176530"/>
                    <a:pt x="1436370" y="143510"/>
                  </a:cubicBezTo>
                  <a:cubicBezTo>
                    <a:pt x="1441450" y="109220"/>
                    <a:pt x="1466850" y="69850"/>
                    <a:pt x="1485900" y="49530"/>
                  </a:cubicBezTo>
                  <a:cubicBezTo>
                    <a:pt x="1498600" y="34290"/>
                    <a:pt x="1511300" y="25400"/>
                    <a:pt x="1530350" y="19050"/>
                  </a:cubicBezTo>
                  <a:cubicBezTo>
                    <a:pt x="1557020" y="8890"/>
                    <a:pt x="1602740" y="0"/>
                    <a:pt x="1635760" y="7620"/>
                  </a:cubicBezTo>
                  <a:cubicBezTo>
                    <a:pt x="1668780" y="15240"/>
                    <a:pt x="1705610" y="36830"/>
                    <a:pt x="1727200" y="62230"/>
                  </a:cubicBezTo>
                  <a:cubicBezTo>
                    <a:pt x="1748790" y="87630"/>
                    <a:pt x="1764030" y="127000"/>
                    <a:pt x="1766570" y="161290"/>
                  </a:cubicBezTo>
                  <a:cubicBezTo>
                    <a:pt x="1767840" y="194310"/>
                    <a:pt x="1751330" y="238760"/>
                    <a:pt x="1737360" y="262890"/>
                  </a:cubicBezTo>
                  <a:cubicBezTo>
                    <a:pt x="1727200" y="280670"/>
                    <a:pt x="1718310" y="290830"/>
                    <a:pt x="1700530" y="302260"/>
                  </a:cubicBezTo>
                  <a:cubicBezTo>
                    <a:pt x="1676400" y="317500"/>
                    <a:pt x="1654810" y="327660"/>
                    <a:pt x="1600200" y="336550"/>
                  </a:cubicBezTo>
                  <a:cubicBezTo>
                    <a:pt x="1397000" y="368300"/>
                    <a:pt x="318770" y="386080"/>
                    <a:pt x="124460" y="323850"/>
                  </a:cubicBezTo>
                  <a:cubicBezTo>
                    <a:pt x="71120" y="307340"/>
                    <a:pt x="52070" y="289560"/>
                    <a:pt x="31750" y="260350"/>
                  </a:cubicBezTo>
                  <a:cubicBezTo>
                    <a:pt x="11430" y="231140"/>
                    <a:pt x="0" y="185420"/>
                    <a:pt x="5080" y="151130"/>
                  </a:cubicBezTo>
                  <a:cubicBezTo>
                    <a:pt x="8890" y="115570"/>
                    <a:pt x="30480" y="73660"/>
                    <a:pt x="57150" y="50800"/>
                  </a:cubicBezTo>
                  <a:cubicBezTo>
                    <a:pt x="83820" y="27940"/>
                    <a:pt x="162560" y="11430"/>
                    <a:pt x="162560" y="11430"/>
                  </a:cubicBezTo>
                </a:path>
              </a:pathLst>
            </a:custGeom>
            <a:solidFill>
              <a:srgbClr val="FF9A00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5693489" y="1954359"/>
            <a:ext cx="7086599" cy="1578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Bé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hãy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cùng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học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thuộc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algn="ctr">
              <a:lnSpc>
                <a:spcPts val="6399"/>
              </a:lnSpc>
            </a:pP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bài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thơ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70" dirty="0" err="1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nhe</a:t>
            </a:r>
            <a:r>
              <a:rPr lang="en-US" sz="4570" dirty="0">
                <a:solidFill>
                  <a:srgbClr val="FF9A00"/>
                </a:solidFill>
                <a:latin typeface="Paytone One"/>
                <a:ea typeface="Paytone One"/>
                <a:cs typeface="Paytone One"/>
                <a:sym typeface="Paytone One"/>
              </a:rPr>
              <a:t>́!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93</Words>
  <Application>Microsoft Office PowerPoint</Application>
  <PresentationFormat>Custom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5 - Mùa hè của em</dc:title>
  <cp:lastModifiedBy>DOAN THI HAI YEN</cp:lastModifiedBy>
  <cp:revision>1</cp:revision>
  <dcterms:created xsi:type="dcterms:W3CDTF">2006-08-16T00:00:00Z</dcterms:created>
  <dcterms:modified xsi:type="dcterms:W3CDTF">2024-08-24T03:18:52Z</dcterms:modified>
  <dc:identifier>DAGOrmru_YU</dc:identifier>
</cp:coreProperties>
</file>