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uli" panose="020B0604020202020204" charset="-93"/>
      <p:regular r:id="rId9"/>
    </p:embeddedFont>
    <p:embeddedFont>
      <p:font typeface="Baloo" panose="020B0604020202020204" charset="-93"/>
      <p:regular r:id="rId10"/>
    </p:embeddedFont>
    <p:embeddedFont>
      <p:font typeface="Muli Bold" panose="020B0604020202020204" charset="-93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Bold" panose="020B0604020202020204" charset="-9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45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30.svg"/><Relationship Id="rId3" Type="http://schemas.openxmlformats.org/officeDocument/2006/relationships/image" Target="../media/image3.png"/><Relationship Id="rId21" Type="http://schemas.openxmlformats.org/officeDocument/2006/relationships/image" Target="../media/image25.sv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32.svg"/><Relationship Id="rId3" Type="http://schemas.openxmlformats.org/officeDocument/2006/relationships/image" Target="../media/image3.png"/><Relationship Id="rId21" Type="http://schemas.openxmlformats.org/officeDocument/2006/relationships/image" Target="../media/image27.sv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24" Type="http://schemas.openxmlformats.org/officeDocument/2006/relationships/image" Target="../media/image30.svg"/><Relationship Id="rId5" Type="http://schemas.openxmlformats.org/officeDocument/2006/relationships/image" Target="../media/image1.png"/><Relationship Id="rId15" Type="http://schemas.openxmlformats.org/officeDocument/2006/relationships/image" Target="../media/image19.svg"/><Relationship Id="rId23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32.svg"/><Relationship Id="rId3" Type="http://schemas.openxmlformats.org/officeDocument/2006/relationships/image" Target="../media/image3.png"/><Relationship Id="rId21" Type="http://schemas.openxmlformats.org/officeDocument/2006/relationships/image" Target="../media/image27.sv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24" Type="http://schemas.openxmlformats.org/officeDocument/2006/relationships/image" Target="../media/image30.svg"/><Relationship Id="rId5" Type="http://schemas.openxmlformats.org/officeDocument/2006/relationships/image" Target="../media/image1.png"/><Relationship Id="rId15" Type="http://schemas.openxmlformats.org/officeDocument/2006/relationships/image" Target="../media/image19.svg"/><Relationship Id="rId23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7.sv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92976" y="2145674"/>
            <a:ext cx="5265539" cy="179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97"/>
              </a:lnSpc>
            </a:pPr>
            <a:r>
              <a:rPr lang="en-US" sz="13497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THƠ:</a:t>
            </a:r>
          </a:p>
        </p:txBody>
      </p:sp>
      <p:sp>
        <p:nvSpPr>
          <p:cNvPr id="4" name="Freeform 4"/>
          <p:cNvSpPr/>
          <p:nvPr/>
        </p:nvSpPr>
        <p:spPr>
          <a:xfrm rot="-1367383">
            <a:off x="7290049" y="1244414"/>
            <a:ext cx="1032591" cy="909971"/>
          </a:xfrm>
          <a:custGeom>
            <a:avLst/>
            <a:gdLst/>
            <a:ahLst/>
            <a:cxnLst/>
            <a:rect l="l" t="t" r="r" b="b"/>
            <a:pathLst>
              <a:path w="1032591" h="909971">
                <a:moveTo>
                  <a:pt x="0" y="0"/>
                </a:moveTo>
                <a:lnTo>
                  <a:pt x="1032591" y="0"/>
                </a:lnTo>
                <a:lnTo>
                  <a:pt x="1032591" y="909971"/>
                </a:lnTo>
                <a:lnTo>
                  <a:pt x="0" y="909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44000" y="1028700"/>
            <a:ext cx="9882819" cy="7608017"/>
            <a:chOff x="0" y="0"/>
            <a:chExt cx="13177092" cy="10144022"/>
          </a:xfrm>
        </p:grpSpPr>
        <p:sp>
          <p:nvSpPr>
            <p:cNvPr id="6" name="Freeform 6"/>
            <p:cNvSpPr/>
            <p:nvPr/>
          </p:nvSpPr>
          <p:spPr>
            <a:xfrm rot="1161771">
              <a:off x="3640613" y="1201667"/>
              <a:ext cx="8531411" cy="7518306"/>
            </a:xfrm>
            <a:custGeom>
              <a:avLst/>
              <a:gdLst/>
              <a:ahLst/>
              <a:cxnLst/>
              <a:rect l="l" t="t" r="r" b="b"/>
              <a:pathLst>
                <a:path w="8531411" h="7518306">
                  <a:moveTo>
                    <a:pt x="0" y="0"/>
                  </a:moveTo>
                  <a:lnTo>
                    <a:pt x="8531411" y="0"/>
                  </a:lnTo>
                  <a:lnTo>
                    <a:pt x="8531411" y="7518306"/>
                  </a:lnTo>
                  <a:lnTo>
                    <a:pt x="0" y="75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0" y="8092164"/>
              <a:ext cx="10672687" cy="2051858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FECF5"/>
              </a:solidFill>
            </p:spPr>
          </p:sp>
        </p:grpSp>
        <p:sp>
          <p:nvSpPr>
            <p:cNvPr id="9" name="Freeform 9"/>
            <p:cNvSpPr/>
            <p:nvPr/>
          </p:nvSpPr>
          <p:spPr>
            <a:xfrm>
              <a:off x="1234171" y="3220624"/>
              <a:ext cx="8204345" cy="6318966"/>
            </a:xfrm>
            <a:custGeom>
              <a:avLst/>
              <a:gdLst/>
              <a:ahLst/>
              <a:cxnLst/>
              <a:rect l="l" t="t" r="r" b="b"/>
              <a:pathLst>
                <a:path w="8204345" h="6318966">
                  <a:moveTo>
                    <a:pt x="0" y="0"/>
                  </a:moveTo>
                  <a:lnTo>
                    <a:pt x="8204345" y="0"/>
                  </a:lnTo>
                  <a:lnTo>
                    <a:pt x="8204345" y="6318966"/>
                  </a:lnTo>
                  <a:lnTo>
                    <a:pt x="0" y="631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9438178">
            <a:off x="4366291" y="7120792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95804" y="4372092"/>
            <a:ext cx="8969898" cy="3495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96"/>
              </a:lnSpc>
              <a:spcBef>
                <a:spcPct val="0"/>
              </a:spcBef>
            </a:pPr>
            <a:r>
              <a:rPr lang="en-US" sz="13496">
                <a:solidFill>
                  <a:srgbClr val="EE4094"/>
                </a:solidFill>
                <a:latin typeface="Baloo"/>
                <a:ea typeface="Baloo"/>
                <a:cs typeface="Baloo"/>
                <a:sym typeface="Baloo"/>
              </a:rPr>
              <a:t>MÈO CON ĐI HỌC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8126" y="9349323"/>
            <a:ext cx="4787619" cy="28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  <a:ea typeface="Nunito Bold"/>
                <a:cs typeface="Nunito Bold"/>
                <a:sym typeface="Nunito Bold"/>
              </a:rPr>
              <a:t>KITTEN GROOMING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18636" y="8090696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61771">
            <a:off x="1145629" y="966243"/>
            <a:ext cx="992543" cy="874679"/>
          </a:xfrm>
          <a:custGeom>
            <a:avLst/>
            <a:gdLst/>
            <a:ahLst/>
            <a:cxnLst/>
            <a:rect l="l" t="t" r="r" b="b"/>
            <a:pathLst>
              <a:path w="992543" h="874679">
                <a:moveTo>
                  <a:pt x="0" y="0"/>
                </a:moveTo>
                <a:lnTo>
                  <a:pt x="992544" y="0"/>
                </a:lnTo>
                <a:lnTo>
                  <a:pt x="992544" y="874679"/>
                </a:lnTo>
                <a:lnTo>
                  <a:pt x="0" y="874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8432847" y="3286269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61771">
            <a:off x="13953535" y="2734958"/>
            <a:ext cx="4264811" cy="3758365"/>
          </a:xfrm>
          <a:custGeom>
            <a:avLst/>
            <a:gdLst/>
            <a:ahLst/>
            <a:cxnLst/>
            <a:rect l="l" t="t" r="r" b="b"/>
            <a:pathLst>
              <a:path w="4264811" h="3758365">
                <a:moveTo>
                  <a:pt x="0" y="0"/>
                </a:moveTo>
                <a:lnTo>
                  <a:pt x="4264811" y="0"/>
                </a:lnTo>
                <a:lnTo>
                  <a:pt x="4264811" y="3758365"/>
                </a:lnTo>
                <a:lnTo>
                  <a:pt x="0" y="3758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69489" y="7354113"/>
            <a:ext cx="9576775" cy="2932887"/>
          </a:xfrm>
          <a:custGeom>
            <a:avLst/>
            <a:gdLst/>
            <a:ahLst/>
            <a:cxnLst/>
            <a:rect l="l" t="t" r="r" b="b"/>
            <a:pathLst>
              <a:path w="9576775" h="2932887">
                <a:moveTo>
                  <a:pt x="0" y="0"/>
                </a:moveTo>
                <a:lnTo>
                  <a:pt x="9576775" y="0"/>
                </a:lnTo>
                <a:lnTo>
                  <a:pt x="9576775" y="2932887"/>
                </a:lnTo>
                <a:lnTo>
                  <a:pt x="0" y="29328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7354113"/>
            <a:ext cx="9576775" cy="2932887"/>
          </a:xfrm>
          <a:custGeom>
            <a:avLst/>
            <a:gdLst/>
            <a:ahLst/>
            <a:cxnLst/>
            <a:rect l="l" t="t" r="r" b="b"/>
            <a:pathLst>
              <a:path w="9576775" h="2932887">
                <a:moveTo>
                  <a:pt x="0" y="0"/>
                </a:moveTo>
                <a:lnTo>
                  <a:pt x="9576775" y="0"/>
                </a:lnTo>
                <a:lnTo>
                  <a:pt x="9576775" y="2932887"/>
                </a:lnTo>
                <a:lnTo>
                  <a:pt x="0" y="29328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60829" y="1410812"/>
            <a:ext cx="12212852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hát: Đi mẫu giáo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91200" y="3985763"/>
            <a:ext cx="3345873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8000" spc="325" dirty="0" err="1">
                <a:solidFill>
                  <a:srgbClr val="4D4A46"/>
                </a:solidFill>
                <a:latin typeface="Muli Bold"/>
                <a:ea typeface="Muli Bold"/>
                <a:cs typeface="Muli Bold"/>
                <a:sym typeface="Muli Bold"/>
              </a:rPr>
              <a:t>Nhạc</a:t>
            </a:r>
            <a:r>
              <a:rPr lang="en-US" sz="8000" spc="325" dirty="0">
                <a:solidFill>
                  <a:srgbClr val="4D4A46"/>
                </a:solidFill>
                <a:latin typeface="Muli Bold"/>
                <a:ea typeface="Muli Bold"/>
                <a:cs typeface="Muli Bold"/>
                <a:sym typeface="Muli Bold"/>
              </a:rPr>
              <a:t>:</a:t>
            </a:r>
          </a:p>
        </p:txBody>
      </p:sp>
      <p:pic>
        <p:nvPicPr>
          <p:cNvPr id="11" name="Cháu Đi Mẫu Giáo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37073" y="3848100"/>
            <a:ext cx="1768475" cy="176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5813">
            <a:off x="6817699" y="-2352356"/>
            <a:ext cx="6384955" cy="8251961"/>
          </a:xfrm>
          <a:custGeom>
            <a:avLst/>
            <a:gdLst/>
            <a:ahLst/>
            <a:cxnLst/>
            <a:rect l="l" t="t" r="r" b="b"/>
            <a:pathLst>
              <a:path w="6384955" h="8251961">
                <a:moveTo>
                  <a:pt x="0" y="0"/>
                </a:moveTo>
                <a:lnTo>
                  <a:pt x="6384955" y="0"/>
                </a:lnTo>
                <a:lnTo>
                  <a:pt x="6384955" y="8251961"/>
                </a:lnTo>
                <a:lnTo>
                  <a:pt x="0" y="825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15728402" y="3867243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43535" y="4822531"/>
            <a:ext cx="18775070" cy="5655990"/>
          </a:xfrm>
          <a:custGeom>
            <a:avLst/>
            <a:gdLst/>
            <a:ahLst/>
            <a:cxnLst/>
            <a:rect l="l" t="t" r="r" b="b"/>
            <a:pathLst>
              <a:path w="18775070" h="5655990">
                <a:moveTo>
                  <a:pt x="0" y="0"/>
                </a:moveTo>
                <a:lnTo>
                  <a:pt x="18775070" y="0"/>
                </a:lnTo>
                <a:lnTo>
                  <a:pt x="18775070" y="5655990"/>
                </a:lnTo>
                <a:lnTo>
                  <a:pt x="0" y="5655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8898" y="0"/>
            <a:ext cx="5504913" cy="4472742"/>
          </a:xfrm>
          <a:custGeom>
            <a:avLst/>
            <a:gdLst/>
            <a:ahLst/>
            <a:cxnLst/>
            <a:rect l="l" t="t" r="r" b="b"/>
            <a:pathLst>
              <a:path w="5504913" h="4472742">
                <a:moveTo>
                  <a:pt x="0" y="0"/>
                </a:moveTo>
                <a:lnTo>
                  <a:pt x="5504913" y="0"/>
                </a:lnTo>
                <a:lnTo>
                  <a:pt x="5504913" y="4472742"/>
                </a:lnTo>
                <a:lnTo>
                  <a:pt x="0" y="447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4684" y="5454991"/>
            <a:ext cx="5050038" cy="5248264"/>
          </a:xfrm>
          <a:custGeom>
            <a:avLst/>
            <a:gdLst/>
            <a:ahLst/>
            <a:cxnLst/>
            <a:rect l="l" t="t" r="r" b="b"/>
            <a:pathLst>
              <a:path w="5050038" h="5248264">
                <a:moveTo>
                  <a:pt x="0" y="0"/>
                </a:moveTo>
                <a:lnTo>
                  <a:pt x="5050037" y="0"/>
                </a:lnTo>
                <a:lnTo>
                  <a:pt x="5050037" y="5248264"/>
                </a:lnTo>
                <a:lnTo>
                  <a:pt x="0" y="52482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25565">
            <a:off x="12751344" y="6586081"/>
            <a:ext cx="3872526" cy="1549010"/>
          </a:xfrm>
          <a:custGeom>
            <a:avLst/>
            <a:gdLst/>
            <a:ahLst/>
            <a:cxnLst/>
            <a:rect l="l" t="t" r="r" b="b"/>
            <a:pathLst>
              <a:path w="3872526" h="1549010">
                <a:moveTo>
                  <a:pt x="0" y="0"/>
                </a:moveTo>
                <a:lnTo>
                  <a:pt x="3872526" y="0"/>
                </a:lnTo>
                <a:lnTo>
                  <a:pt x="3872526" y="1549011"/>
                </a:lnTo>
                <a:lnTo>
                  <a:pt x="0" y="1549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87317">
            <a:off x="10952138" y="6137842"/>
            <a:ext cx="3819237" cy="1527695"/>
          </a:xfrm>
          <a:custGeom>
            <a:avLst/>
            <a:gdLst/>
            <a:ahLst/>
            <a:cxnLst/>
            <a:rect l="l" t="t" r="r" b="b"/>
            <a:pathLst>
              <a:path w="3819237" h="1527695">
                <a:moveTo>
                  <a:pt x="0" y="0"/>
                </a:moveTo>
                <a:lnTo>
                  <a:pt x="3819237" y="0"/>
                </a:lnTo>
                <a:lnTo>
                  <a:pt x="3819237" y="1527695"/>
                </a:lnTo>
                <a:lnTo>
                  <a:pt x="0" y="15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06396" y="4756177"/>
            <a:ext cx="1652904" cy="1684488"/>
          </a:xfrm>
          <a:custGeom>
            <a:avLst/>
            <a:gdLst/>
            <a:ahLst/>
            <a:cxnLst/>
            <a:rect l="l" t="t" r="r" b="b"/>
            <a:pathLst>
              <a:path w="1652904" h="1684488">
                <a:moveTo>
                  <a:pt x="0" y="0"/>
                </a:moveTo>
                <a:lnTo>
                  <a:pt x="1652904" y="0"/>
                </a:lnTo>
                <a:lnTo>
                  <a:pt x="1652904" y="1684488"/>
                </a:lnTo>
                <a:lnTo>
                  <a:pt x="0" y="1684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20475">
            <a:off x="10810701" y="4675869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52931" y="6298629"/>
            <a:ext cx="2117629" cy="1016462"/>
          </a:xfrm>
          <a:custGeom>
            <a:avLst/>
            <a:gdLst/>
            <a:ahLst/>
            <a:cxnLst/>
            <a:rect l="l" t="t" r="r" b="b"/>
            <a:pathLst>
              <a:path w="2117629" h="1016462">
                <a:moveTo>
                  <a:pt x="0" y="0"/>
                </a:moveTo>
                <a:lnTo>
                  <a:pt x="2117628" y="0"/>
                </a:lnTo>
                <a:lnTo>
                  <a:pt x="2117628" y="1016462"/>
                </a:lnTo>
                <a:lnTo>
                  <a:pt x="0" y="10164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2528166"/>
            <a:ext cx="5755311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Mèo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con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buồn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bực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</a:t>
            </a:r>
          </a:p>
          <a:p>
            <a:pPr algn="just">
              <a:lnSpc>
                <a:spcPts val="5759"/>
              </a:lnSpc>
            </a:pP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Mai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phải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đến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trường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</a:t>
            </a:r>
          </a:p>
          <a:p>
            <a:pPr algn="just">
              <a:lnSpc>
                <a:spcPts val="5759"/>
              </a:lnSpc>
            </a:pP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Bèn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kiếm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cớ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luôn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:</a:t>
            </a:r>
          </a:p>
          <a:p>
            <a:pPr algn="just">
              <a:lnSpc>
                <a:spcPts val="5759"/>
              </a:lnSpc>
            </a:pP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Cái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đuôi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ốm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52931" y="4822531"/>
            <a:ext cx="1921578" cy="1909568"/>
          </a:xfrm>
          <a:custGeom>
            <a:avLst/>
            <a:gdLst/>
            <a:ahLst/>
            <a:cxnLst/>
            <a:rect l="l" t="t" r="r" b="b"/>
            <a:pathLst>
              <a:path w="1921578" h="1909568">
                <a:moveTo>
                  <a:pt x="0" y="0"/>
                </a:moveTo>
                <a:lnTo>
                  <a:pt x="1921578" y="0"/>
                </a:lnTo>
                <a:lnTo>
                  <a:pt x="1921578" y="1909568"/>
                </a:lnTo>
                <a:lnTo>
                  <a:pt x="0" y="19095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20475">
            <a:off x="9539729" y="4817905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558127" y="7699159"/>
            <a:ext cx="1106357" cy="970828"/>
          </a:xfrm>
          <a:custGeom>
            <a:avLst/>
            <a:gdLst/>
            <a:ahLst/>
            <a:cxnLst/>
            <a:rect l="l" t="t" r="r" b="b"/>
            <a:pathLst>
              <a:path w="1106357" h="970828">
                <a:moveTo>
                  <a:pt x="0" y="0"/>
                </a:moveTo>
                <a:lnTo>
                  <a:pt x="1106356" y="0"/>
                </a:lnTo>
                <a:lnTo>
                  <a:pt x="1106356" y="970828"/>
                </a:lnTo>
                <a:lnTo>
                  <a:pt x="0" y="970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556582">
            <a:off x="16936626" y="3732725"/>
            <a:ext cx="1056466" cy="1023452"/>
          </a:xfrm>
          <a:custGeom>
            <a:avLst/>
            <a:gdLst/>
            <a:ahLst/>
            <a:cxnLst/>
            <a:rect l="l" t="t" r="r" b="b"/>
            <a:pathLst>
              <a:path w="1056466" h="1023452">
                <a:moveTo>
                  <a:pt x="0" y="0"/>
                </a:moveTo>
                <a:lnTo>
                  <a:pt x="1056466" y="0"/>
                </a:lnTo>
                <a:lnTo>
                  <a:pt x="1056466" y="1023452"/>
                </a:lnTo>
                <a:lnTo>
                  <a:pt x="0" y="10234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320475">
            <a:off x="8284835" y="4965950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4" y="0"/>
                </a:lnTo>
                <a:lnTo>
                  <a:pt x="1381154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005720" y="-1558059"/>
            <a:ext cx="3980921" cy="4114800"/>
          </a:xfrm>
          <a:custGeom>
            <a:avLst/>
            <a:gdLst/>
            <a:ahLst/>
            <a:cxnLst/>
            <a:rect l="l" t="t" r="r" b="b"/>
            <a:pathLst>
              <a:path w="3980921" h="4114800">
                <a:moveTo>
                  <a:pt x="0" y="0"/>
                </a:moveTo>
                <a:lnTo>
                  <a:pt x="3980921" y="0"/>
                </a:lnTo>
                <a:lnTo>
                  <a:pt x="3980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-699376" y="561670"/>
            <a:ext cx="8769935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thơ: 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EE4094"/>
                </a:solidFill>
                <a:latin typeface="Baloo"/>
                <a:ea typeface="Baloo"/>
                <a:cs typeface="Baloo"/>
                <a:sym typeface="Baloo"/>
              </a:rPr>
              <a:t>Mèo con đi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5813">
            <a:off x="6817699" y="-2352356"/>
            <a:ext cx="6384955" cy="8251961"/>
          </a:xfrm>
          <a:custGeom>
            <a:avLst/>
            <a:gdLst/>
            <a:ahLst/>
            <a:cxnLst/>
            <a:rect l="l" t="t" r="r" b="b"/>
            <a:pathLst>
              <a:path w="6384955" h="8251961">
                <a:moveTo>
                  <a:pt x="0" y="0"/>
                </a:moveTo>
                <a:lnTo>
                  <a:pt x="6384955" y="0"/>
                </a:lnTo>
                <a:lnTo>
                  <a:pt x="6384955" y="8251961"/>
                </a:lnTo>
                <a:lnTo>
                  <a:pt x="0" y="825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15728402" y="3867243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43535" y="4822531"/>
            <a:ext cx="18775070" cy="5655990"/>
          </a:xfrm>
          <a:custGeom>
            <a:avLst/>
            <a:gdLst/>
            <a:ahLst/>
            <a:cxnLst/>
            <a:rect l="l" t="t" r="r" b="b"/>
            <a:pathLst>
              <a:path w="18775070" h="5655990">
                <a:moveTo>
                  <a:pt x="0" y="0"/>
                </a:moveTo>
                <a:lnTo>
                  <a:pt x="18775070" y="0"/>
                </a:lnTo>
                <a:lnTo>
                  <a:pt x="18775070" y="5655990"/>
                </a:lnTo>
                <a:lnTo>
                  <a:pt x="0" y="5655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8898" y="0"/>
            <a:ext cx="5504913" cy="4472742"/>
          </a:xfrm>
          <a:custGeom>
            <a:avLst/>
            <a:gdLst/>
            <a:ahLst/>
            <a:cxnLst/>
            <a:rect l="l" t="t" r="r" b="b"/>
            <a:pathLst>
              <a:path w="5504913" h="4472742">
                <a:moveTo>
                  <a:pt x="0" y="0"/>
                </a:moveTo>
                <a:lnTo>
                  <a:pt x="5504913" y="0"/>
                </a:lnTo>
                <a:lnTo>
                  <a:pt x="5504913" y="4472742"/>
                </a:lnTo>
                <a:lnTo>
                  <a:pt x="0" y="447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4684" y="5454991"/>
            <a:ext cx="5050038" cy="5248264"/>
          </a:xfrm>
          <a:custGeom>
            <a:avLst/>
            <a:gdLst/>
            <a:ahLst/>
            <a:cxnLst/>
            <a:rect l="l" t="t" r="r" b="b"/>
            <a:pathLst>
              <a:path w="5050038" h="5248264">
                <a:moveTo>
                  <a:pt x="0" y="0"/>
                </a:moveTo>
                <a:lnTo>
                  <a:pt x="5050037" y="0"/>
                </a:lnTo>
                <a:lnTo>
                  <a:pt x="5050037" y="5248264"/>
                </a:lnTo>
                <a:lnTo>
                  <a:pt x="0" y="52482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25565">
            <a:off x="12751344" y="6586081"/>
            <a:ext cx="3872526" cy="1549010"/>
          </a:xfrm>
          <a:custGeom>
            <a:avLst/>
            <a:gdLst/>
            <a:ahLst/>
            <a:cxnLst/>
            <a:rect l="l" t="t" r="r" b="b"/>
            <a:pathLst>
              <a:path w="3872526" h="1549010">
                <a:moveTo>
                  <a:pt x="0" y="0"/>
                </a:moveTo>
                <a:lnTo>
                  <a:pt x="3872526" y="0"/>
                </a:lnTo>
                <a:lnTo>
                  <a:pt x="3872526" y="1549011"/>
                </a:lnTo>
                <a:lnTo>
                  <a:pt x="0" y="1549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87317">
            <a:off x="10952138" y="6137842"/>
            <a:ext cx="3819237" cy="1527695"/>
          </a:xfrm>
          <a:custGeom>
            <a:avLst/>
            <a:gdLst/>
            <a:ahLst/>
            <a:cxnLst/>
            <a:rect l="l" t="t" r="r" b="b"/>
            <a:pathLst>
              <a:path w="3819237" h="1527695">
                <a:moveTo>
                  <a:pt x="0" y="0"/>
                </a:moveTo>
                <a:lnTo>
                  <a:pt x="3819237" y="0"/>
                </a:lnTo>
                <a:lnTo>
                  <a:pt x="3819237" y="1527695"/>
                </a:lnTo>
                <a:lnTo>
                  <a:pt x="0" y="15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06396" y="4756177"/>
            <a:ext cx="1652904" cy="1684488"/>
          </a:xfrm>
          <a:custGeom>
            <a:avLst/>
            <a:gdLst/>
            <a:ahLst/>
            <a:cxnLst/>
            <a:rect l="l" t="t" r="r" b="b"/>
            <a:pathLst>
              <a:path w="1652904" h="1684488">
                <a:moveTo>
                  <a:pt x="0" y="0"/>
                </a:moveTo>
                <a:lnTo>
                  <a:pt x="1652904" y="0"/>
                </a:lnTo>
                <a:lnTo>
                  <a:pt x="1652904" y="1684488"/>
                </a:lnTo>
                <a:lnTo>
                  <a:pt x="0" y="1684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20475">
            <a:off x="10810701" y="4675869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52931" y="6298629"/>
            <a:ext cx="2117629" cy="1016462"/>
          </a:xfrm>
          <a:custGeom>
            <a:avLst/>
            <a:gdLst/>
            <a:ahLst/>
            <a:cxnLst/>
            <a:rect l="l" t="t" r="r" b="b"/>
            <a:pathLst>
              <a:path w="2117629" h="1016462">
                <a:moveTo>
                  <a:pt x="0" y="0"/>
                </a:moveTo>
                <a:lnTo>
                  <a:pt x="2117628" y="0"/>
                </a:lnTo>
                <a:lnTo>
                  <a:pt x="2117628" y="1016462"/>
                </a:lnTo>
                <a:lnTo>
                  <a:pt x="0" y="10164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2528166"/>
            <a:ext cx="6623447" cy="360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Cừu mới be toáng:</a:t>
            </a:r>
          </a:p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“Tôi sẽ chữa lành, </a:t>
            </a:r>
          </a:p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Nhưng muốn cho nhanh: </a:t>
            </a:r>
          </a:p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Cắt đuôi, khỏi hết!”</a:t>
            </a:r>
          </a:p>
          <a:p>
            <a:pPr algn="just">
              <a:lnSpc>
                <a:spcPts val="5759"/>
              </a:lnSpc>
            </a:pPr>
            <a:endParaRPr lang="en-US" sz="4499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" name="Freeform 15"/>
          <p:cNvSpPr/>
          <p:nvPr/>
        </p:nvSpPr>
        <p:spPr>
          <a:xfrm rot="-320475">
            <a:off x="9539729" y="4817905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58127" y="7699159"/>
            <a:ext cx="1106357" cy="970828"/>
          </a:xfrm>
          <a:custGeom>
            <a:avLst/>
            <a:gdLst/>
            <a:ahLst/>
            <a:cxnLst/>
            <a:rect l="l" t="t" r="r" b="b"/>
            <a:pathLst>
              <a:path w="1106357" h="970828">
                <a:moveTo>
                  <a:pt x="0" y="0"/>
                </a:moveTo>
                <a:lnTo>
                  <a:pt x="1106356" y="0"/>
                </a:lnTo>
                <a:lnTo>
                  <a:pt x="1106356" y="970828"/>
                </a:lnTo>
                <a:lnTo>
                  <a:pt x="0" y="9708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556582">
            <a:off x="16936626" y="3732725"/>
            <a:ext cx="1056466" cy="1023452"/>
          </a:xfrm>
          <a:custGeom>
            <a:avLst/>
            <a:gdLst/>
            <a:ahLst/>
            <a:cxnLst/>
            <a:rect l="l" t="t" r="r" b="b"/>
            <a:pathLst>
              <a:path w="1056466" h="1023452">
                <a:moveTo>
                  <a:pt x="0" y="0"/>
                </a:moveTo>
                <a:lnTo>
                  <a:pt x="1056466" y="0"/>
                </a:lnTo>
                <a:lnTo>
                  <a:pt x="1056466" y="1023452"/>
                </a:lnTo>
                <a:lnTo>
                  <a:pt x="0" y="102345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20475">
            <a:off x="8284835" y="4965950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4" y="0"/>
                </a:lnTo>
                <a:lnTo>
                  <a:pt x="1381154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005720" y="-1558059"/>
            <a:ext cx="3980921" cy="4114800"/>
          </a:xfrm>
          <a:custGeom>
            <a:avLst/>
            <a:gdLst/>
            <a:ahLst/>
            <a:cxnLst/>
            <a:rect l="l" t="t" r="r" b="b"/>
            <a:pathLst>
              <a:path w="3980921" h="4114800">
                <a:moveTo>
                  <a:pt x="0" y="0"/>
                </a:moveTo>
                <a:lnTo>
                  <a:pt x="3980921" y="0"/>
                </a:lnTo>
                <a:lnTo>
                  <a:pt x="3980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-699376" y="561670"/>
            <a:ext cx="8769935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thơ: 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EE4094"/>
                </a:solidFill>
                <a:latin typeface="Baloo"/>
                <a:ea typeface="Baloo"/>
                <a:cs typeface="Baloo"/>
                <a:sym typeface="Baloo"/>
              </a:rPr>
              <a:t>Mèo con đi học</a:t>
            </a:r>
          </a:p>
        </p:txBody>
      </p:sp>
      <p:sp>
        <p:nvSpPr>
          <p:cNvPr id="21" name="Freeform 21"/>
          <p:cNvSpPr/>
          <p:nvPr/>
        </p:nvSpPr>
        <p:spPr>
          <a:xfrm>
            <a:off x="6086731" y="4756177"/>
            <a:ext cx="1784351" cy="1936880"/>
          </a:xfrm>
          <a:custGeom>
            <a:avLst/>
            <a:gdLst/>
            <a:ahLst/>
            <a:cxnLst/>
            <a:rect l="l" t="t" r="r" b="b"/>
            <a:pathLst>
              <a:path w="1784351" h="1936880">
                <a:moveTo>
                  <a:pt x="0" y="0"/>
                </a:moveTo>
                <a:lnTo>
                  <a:pt x="1784351" y="0"/>
                </a:lnTo>
                <a:lnTo>
                  <a:pt x="1784351" y="1936879"/>
                </a:lnTo>
                <a:lnTo>
                  <a:pt x="0" y="193687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5813">
            <a:off x="7268844" y="-4714010"/>
            <a:ext cx="6384955" cy="8251961"/>
          </a:xfrm>
          <a:custGeom>
            <a:avLst/>
            <a:gdLst/>
            <a:ahLst/>
            <a:cxnLst/>
            <a:rect l="l" t="t" r="r" b="b"/>
            <a:pathLst>
              <a:path w="6384955" h="8251961">
                <a:moveTo>
                  <a:pt x="0" y="0"/>
                </a:moveTo>
                <a:lnTo>
                  <a:pt x="6384955" y="0"/>
                </a:lnTo>
                <a:lnTo>
                  <a:pt x="6384955" y="8251961"/>
                </a:lnTo>
                <a:lnTo>
                  <a:pt x="0" y="825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15728402" y="3867243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43535" y="4822531"/>
            <a:ext cx="18775070" cy="5655990"/>
          </a:xfrm>
          <a:custGeom>
            <a:avLst/>
            <a:gdLst/>
            <a:ahLst/>
            <a:cxnLst/>
            <a:rect l="l" t="t" r="r" b="b"/>
            <a:pathLst>
              <a:path w="18775070" h="5655990">
                <a:moveTo>
                  <a:pt x="0" y="0"/>
                </a:moveTo>
                <a:lnTo>
                  <a:pt x="18775070" y="0"/>
                </a:lnTo>
                <a:lnTo>
                  <a:pt x="18775070" y="5655990"/>
                </a:lnTo>
                <a:lnTo>
                  <a:pt x="0" y="5655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8898" y="0"/>
            <a:ext cx="5504913" cy="4472742"/>
          </a:xfrm>
          <a:custGeom>
            <a:avLst/>
            <a:gdLst/>
            <a:ahLst/>
            <a:cxnLst/>
            <a:rect l="l" t="t" r="r" b="b"/>
            <a:pathLst>
              <a:path w="5504913" h="4472742">
                <a:moveTo>
                  <a:pt x="0" y="0"/>
                </a:moveTo>
                <a:lnTo>
                  <a:pt x="5504913" y="0"/>
                </a:lnTo>
                <a:lnTo>
                  <a:pt x="5504913" y="4472742"/>
                </a:lnTo>
                <a:lnTo>
                  <a:pt x="0" y="447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4684" y="5454991"/>
            <a:ext cx="5050038" cy="5248264"/>
          </a:xfrm>
          <a:custGeom>
            <a:avLst/>
            <a:gdLst/>
            <a:ahLst/>
            <a:cxnLst/>
            <a:rect l="l" t="t" r="r" b="b"/>
            <a:pathLst>
              <a:path w="5050038" h="5248264">
                <a:moveTo>
                  <a:pt x="0" y="0"/>
                </a:moveTo>
                <a:lnTo>
                  <a:pt x="5050037" y="0"/>
                </a:lnTo>
                <a:lnTo>
                  <a:pt x="5050037" y="5248264"/>
                </a:lnTo>
                <a:lnTo>
                  <a:pt x="0" y="52482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25565">
            <a:off x="12751344" y="6586081"/>
            <a:ext cx="3872526" cy="1549010"/>
          </a:xfrm>
          <a:custGeom>
            <a:avLst/>
            <a:gdLst/>
            <a:ahLst/>
            <a:cxnLst/>
            <a:rect l="l" t="t" r="r" b="b"/>
            <a:pathLst>
              <a:path w="3872526" h="1549010">
                <a:moveTo>
                  <a:pt x="0" y="0"/>
                </a:moveTo>
                <a:lnTo>
                  <a:pt x="3872526" y="0"/>
                </a:lnTo>
                <a:lnTo>
                  <a:pt x="3872526" y="1549011"/>
                </a:lnTo>
                <a:lnTo>
                  <a:pt x="0" y="1549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87317">
            <a:off x="10952138" y="6137842"/>
            <a:ext cx="3819237" cy="1527695"/>
          </a:xfrm>
          <a:custGeom>
            <a:avLst/>
            <a:gdLst/>
            <a:ahLst/>
            <a:cxnLst/>
            <a:rect l="l" t="t" r="r" b="b"/>
            <a:pathLst>
              <a:path w="3819237" h="1527695">
                <a:moveTo>
                  <a:pt x="0" y="0"/>
                </a:moveTo>
                <a:lnTo>
                  <a:pt x="3819237" y="0"/>
                </a:lnTo>
                <a:lnTo>
                  <a:pt x="3819237" y="1527695"/>
                </a:lnTo>
                <a:lnTo>
                  <a:pt x="0" y="15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06396" y="4756177"/>
            <a:ext cx="1652904" cy="1684488"/>
          </a:xfrm>
          <a:custGeom>
            <a:avLst/>
            <a:gdLst/>
            <a:ahLst/>
            <a:cxnLst/>
            <a:rect l="l" t="t" r="r" b="b"/>
            <a:pathLst>
              <a:path w="1652904" h="1684488">
                <a:moveTo>
                  <a:pt x="0" y="0"/>
                </a:moveTo>
                <a:lnTo>
                  <a:pt x="1652904" y="0"/>
                </a:lnTo>
                <a:lnTo>
                  <a:pt x="1652904" y="1684488"/>
                </a:lnTo>
                <a:lnTo>
                  <a:pt x="0" y="1684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20475">
            <a:off x="10810701" y="4675869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112863" y="6205111"/>
            <a:ext cx="2117629" cy="1016462"/>
          </a:xfrm>
          <a:custGeom>
            <a:avLst/>
            <a:gdLst/>
            <a:ahLst/>
            <a:cxnLst/>
            <a:rect l="l" t="t" r="r" b="b"/>
            <a:pathLst>
              <a:path w="2117629" h="1016462">
                <a:moveTo>
                  <a:pt x="0" y="0"/>
                </a:moveTo>
                <a:lnTo>
                  <a:pt x="2117629" y="0"/>
                </a:lnTo>
                <a:lnTo>
                  <a:pt x="2117629" y="1016461"/>
                </a:lnTo>
                <a:lnTo>
                  <a:pt x="0" y="10164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20475">
            <a:off x="9539729" y="4817905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58127" y="7699159"/>
            <a:ext cx="1106357" cy="970828"/>
          </a:xfrm>
          <a:custGeom>
            <a:avLst/>
            <a:gdLst/>
            <a:ahLst/>
            <a:cxnLst/>
            <a:rect l="l" t="t" r="r" b="b"/>
            <a:pathLst>
              <a:path w="1106357" h="970828">
                <a:moveTo>
                  <a:pt x="0" y="0"/>
                </a:moveTo>
                <a:lnTo>
                  <a:pt x="1106356" y="0"/>
                </a:lnTo>
                <a:lnTo>
                  <a:pt x="1106356" y="970828"/>
                </a:lnTo>
                <a:lnTo>
                  <a:pt x="0" y="9708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556582">
            <a:off x="16936626" y="3732725"/>
            <a:ext cx="1056466" cy="1023452"/>
          </a:xfrm>
          <a:custGeom>
            <a:avLst/>
            <a:gdLst/>
            <a:ahLst/>
            <a:cxnLst/>
            <a:rect l="l" t="t" r="r" b="b"/>
            <a:pathLst>
              <a:path w="1056466" h="1023452">
                <a:moveTo>
                  <a:pt x="0" y="0"/>
                </a:moveTo>
                <a:lnTo>
                  <a:pt x="1056466" y="0"/>
                </a:lnTo>
                <a:lnTo>
                  <a:pt x="1056466" y="1023452"/>
                </a:lnTo>
                <a:lnTo>
                  <a:pt x="0" y="102345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20475">
            <a:off x="8284835" y="4965950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4" y="0"/>
                </a:lnTo>
                <a:lnTo>
                  <a:pt x="1381154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005720" y="-1558059"/>
            <a:ext cx="3980921" cy="4114800"/>
          </a:xfrm>
          <a:custGeom>
            <a:avLst/>
            <a:gdLst/>
            <a:ahLst/>
            <a:cxnLst/>
            <a:rect l="l" t="t" r="r" b="b"/>
            <a:pathLst>
              <a:path w="3980921" h="4114800">
                <a:moveTo>
                  <a:pt x="0" y="0"/>
                </a:moveTo>
                <a:lnTo>
                  <a:pt x="3980921" y="0"/>
                </a:lnTo>
                <a:lnTo>
                  <a:pt x="3980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446141" y="4614141"/>
            <a:ext cx="1784351" cy="1936880"/>
          </a:xfrm>
          <a:custGeom>
            <a:avLst/>
            <a:gdLst/>
            <a:ahLst/>
            <a:cxnLst/>
            <a:rect l="l" t="t" r="r" b="b"/>
            <a:pathLst>
              <a:path w="1784351" h="1936880">
                <a:moveTo>
                  <a:pt x="0" y="0"/>
                </a:moveTo>
                <a:lnTo>
                  <a:pt x="1784351" y="0"/>
                </a:lnTo>
                <a:lnTo>
                  <a:pt x="1784351" y="1936880"/>
                </a:lnTo>
                <a:lnTo>
                  <a:pt x="0" y="193688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81533" y="2597798"/>
            <a:ext cx="1778078" cy="2364104"/>
          </a:xfrm>
          <a:custGeom>
            <a:avLst/>
            <a:gdLst/>
            <a:ahLst/>
            <a:cxnLst/>
            <a:rect l="l" t="t" r="r" b="b"/>
            <a:pathLst>
              <a:path w="1778078" h="2364104">
                <a:moveTo>
                  <a:pt x="0" y="0"/>
                </a:moveTo>
                <a:lnTo>
                  <a:pt x="1778078" y="0"/>
                </a:lnTo>
                <a:lnTo>
                  <a:pt x="1778078" y="2364104"/>
                </a:lnTo>
                <a:lnTo>
                  <a:pt x="0" y="236410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8117" r="-1391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-699376" y="561670"/>
            <a:ext cx="8769935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thơ: 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EE4094"/>
                </a:solidFill>
                <a:latin typeface="Baloo"/>
                <a:ea typeface="Baloo"/>
                <a:cs typeface="Baloo"/>
                <a:sym typeface="Baloo"/>
              </a:rPr>
              <a:t>Mèo con đi học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39703" y="3042087"/>
            <a:ext cx="6280932" cy="143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“Cắt đuôi? Ấy chết…!</a:t>
            </a:r>
          </a:p>
          <a:p>
            <a:pPr algn="just">
              <a:lnSpc>
                <a:spcPts val="576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 đi học thôi!…”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30583">
            <a:off x="15494087" y="5680079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14676" y="6905464"/>
            <a:ext cx="4145233" cy="3198332"/>
            <a:chOff x="0" y="0"/>
            <a:chExt cx="5526978" cy="426444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3201863"/>
              <a:ext cx="5526978" cy="1062579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FECF5"/>
              </a:solidFill>
            </p:spPr>
          </p:sp>
        </p:grpSp>
        <p:sp>
          <p:nvSpPr>
            <p:cNvPr id="8" name="Freeform 8"/>
            <p:cNvSpPr/>
            <p:nvPr/>
          </p:nvSpPr>
          <p:spPr>
            <a:xfrm>
              <a:off x="919878" y="0"/>
              <a:ext cx="3405442" cy="3853895"/>
            </a:xfrm>
            <a:custGeom>
              <a:avLst/>
              <a:gdLst/>
              <a:ahLst/>
              <a:cxnLst/>
              <a:rect l="l" t="t" r="r" b="b"/>
              <a:pathLst>
                <a:path w="3405442" h="3853895">
                  <a:moveTo>
                    <a:pt x="0" y="0"/>
                  </a:moveTo>
                  <a:lnTo>
                    <a:pt x="3405442" y="0"/>
                  </a:lnTo>
                  <a:lnTo>
                    <a:pt x="3405442" y="3853895"/>
                  </a:lnTo>
                  <a:lnTo>
                    <a:pt x="0" y="3853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748741" y="2938797"/>
            <a:ext cx="10968146" cy="6443786"/>
          </a:xfrm>
          <a:custGeom>
            <a:avLst/>
            <a:gdLst/>
            <a:ahLst/>
            <a:cxnLst/>
            <a:rect l="l" t="t" r="r" b="b"/>
            <a:pathLst>
              <a:path w="10968146" h="6443786">
                <a:moveTo>
                  <a:pt x="0" y="0"/>
                </a:moveTo>
                <a:lnTo>
                  <a:pt x="10968147" y="0"/>
                </a:lnTo>
                <a:lnTo>
                  <a:pt x="10968147" y="6443786"/>
                </a:lnTo>
                <a:lnTo>
                  <a:pt x="0" y="6443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04584" y="1187876"/>
            <a:ext cx="136398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Trẻ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đọc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thơ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cùng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cô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25011" y="872589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1451" y="-755556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941006" y="8042765"/>
            <a:ext cx="6303746" cy="158849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5478F"/>
            </a:solidFill>
          </p:spPr>
        </p:sp>
      </p:grpSp>
      <p:sp>
        <p:nvSpPr>
          <p:cNvPr id="6" name="Freeform 6"/>
          <p:cNvSpPr/>
          <p:nvPr/>
        </p:nvSpPr>
        <p:spPr>
          <a:xfrm rot="1161771">
            <a:off x="12436753" y="3809138"/>
            <a:ext cx="8258048" cy="7277405"/>
          </a:xfrm>
          <a:custGeom>
            <a:avLst/>
            <a:gdLst/>
            <a:ahLst/>
            <a:cxnLst/>
            <a:rect l="l" t="t" r="r" b="b"/>
            <a:pathLst>
              <a:path w="8258048" h="7277405">
                <a:moveTo>
                  <a:pt x="0" y="0"/>
                </a:moveTo>
                <a:lnTo>
                  <a:pt x="8258048" y="0"/>
                </a:lnTo>
                <a:lnTo>
                  <a:pt x="8258048" y="7277405"/>
                </a:lnTo>
                <a:lnTo>
                  <a:pt x="0" y="7277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162095">
            <a:off x="4348278" y="6995836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3" y="0"/>
                </a:lnTo>
                <a:lnTo>
                  <a:pt x="2028923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006770" flipH="1" flipV="1">
            <a:off x="11687399" y="1240912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2028923" y="1493795"/>
                </a:moveTo>
                <a:lnTo>
                  <a:pt x="0" y="1493795"/>
                </a:lnTo>
                <a:lnTo>
                  <a:pt x="0" y="0"/>
                </a:lnTo>
                <a:lnTo>
                  <a:pt x="2028923" y="0"/>
                </a:lnTo>
                <a:lnTo>
                  <a:pt x="2028923" y="14937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51413" y="3285295"/>
            <a:ext cx="11985173" cy="289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5"/>
              </a:lnSpc>
            </a:pPr>
            <a:r>
              <a:rPr lang="en-US" sz="87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214695" y="4716658"/>
            <a:ext cx="3863366" cy="5144919"/>
          </a:xfrm>
          <a:custGeom>
            <a:avLst/>
            <a:gdLst/>
            <a:ahLst/>
            <a:cxnLst/>
            <a:rect l="l" t="t" r="r" b="b"/>
            <a:pathLst>
              <a:path w="3863366" h="5144919">
                <a:moveTo>
                  <a:pt x="0" y="0"/>
                </a:moveTo>
                <a:lnTo>
                  <a:pt x="3863366" y="0"/>
                </a:lnTo>
                <a:lnTo>
                  <a:pt x="3863366" y="5144918"/>
                </a:lnTo>
                <a:lnTo>
                  <a:pt x="0" y="5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367383">
            <a:off x="8194975" y="1399806"/>
            <a:ext cx="1032591" cy="909971"/>
          </a:xfrm>
          <a:custGeom>
            <a:avLst/>
            <a:gdLst/>
            <a:ahLst/>
            <a:cxnLst/>
            <a:rect l="l" t="t" r="r" b="b"/>
            <a:pathLst>
              <a:path w="1032591" h="909971">
                <a:moveTo>
                  <a:pt x="0" y="0"/>
                </a:moveTo>
                <a:lnTo>
                  <a:pt x="1032591" y="0"/>
                </a:lnTo>
                <a:lnTo>
                  <a:pt x="1032591" y="909971"/>
                </a:lnTo>
                <a:lnTo>
                  <a:pt x="0" y="9099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777917" y="-4789371"/>
            <a:ext cx="4206793" cy="10375498"/>
          </a:xfrm>
          <a:custGeom>
            <a:avLst/>
            <a:gdLst/>
            <a:ahLst/>
            <a:cxnLst/>
            <a:rect l="l" t="t" r="r" b="b"/>
            <a:pathLst>
              <a:path w="4206793" h="10375498">
                <a:moveTo>
                  <a:pt x="0" y="0"/>
                </a:moveTo>
                <a:lnTo>
                  <a:pt x="4206793" y="0"/>
                </a:lnTo>
                <a:lnTo>
                  <a:pt x="4206793" y="10375497"/>
                </a:lnTo>
                <a:lnTo>
                  <a:pt x="0" y="103754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Office PowerPoint</Application>
  <PresentationFormat>Custom</PresentationFormat>
  <Paragraphs>23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Muli</vt:lpstr>
      <vt:lpstr>Baloo</vt:lpstr>
      <vt:lpstr>Arial</vt:lpstr>
      <vt:lpstr>Muli Bold</vt:lpstr>
      <vt:lpstr>Calibri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Tho Meo con di hoc</dc:title>
  <cp:lastModifiedBy>admin</cp:lastModifiedBy>
  <cp:revision>3</cp:revision>
  <dcterms:created xsi:type="dcterms:W3CDTF">2006-08-16T00:00:00Z</dcterms:created>
  <dcterms:modified xsi:type="dcterms:W3CDTF">2024-08-27T09:33:07Z</dcterms:modified>
  <dc:identifier>DAGOsEkjAoQ</dc:identifier>
</cp:coreProperties>
</file>