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Paytone One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DC9D0-5265-4B74-BBED-588CEC92AE0D}" v="5" dt="2024-08-23T15:48:2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81DC9D0-5265-4B74-BBED-588CEC92AE0D}"/>
    <pc:docChg chg="modSld">
      <pc:chgData name="DOAN THI HAI YEN" userId="46ce6b64e9072719" providerId="LiveId" clId="{F81DC9D0-5265-4B74-BBED-588CEC92AE0D}" dt="2024-08-24T03:20:38.746" v="19" actId="20577"/>
      <pc:docMkLst>
        <pc:docMk/>
      </pc:docMkLst>
      <pc:sldChg chg="modTransition">
        <pc:chgData name="DOAN THI HAI YEN" userId="46ce6b64e9072719" providerId="LiveId" clId="{F81DC9D0-5265-4B74-BBED-588CEC92AE0D}" dt="2024-08-23T15:48:21.162" v="0"/>
        <pc:sldMkLst>
          <pc:docMk/>
          <pc:sldMk cId="0" sldId="256"/>
        </pc:sldMkLst>
      </pc:sldChg>
      <pc:sldChg chg="modSp mod modTransition">
        <pc:chgData name="DOAN THI HAI YEN" userId="46ce6b64e9072719" providerId="LiveId" clId="{F81DC9D0-5265-4B74-BBED-588CEC92AE0D}" dt="2024-08-24T03:20:06.849" v="5" actId="14100"/>
        <pc:sldMkLst>
          <pc:docMk/>
          <pc:sldMk cId="0" sldId="257"/>
        </pc:sldMkLst>
        <pc:spChg chg="mod">
          <ac:chgData name="DOAN THI HAI YEN" userId="46ce6b64e9072719" providerId="LiveId" clId="{F81DC9D0-5265-4B74-BBED-588CEC92AE0D}" dt="2024-08-24T03:20:06.849" v="5" actId="14100"/>
          <ac:spMkLst>
            <pc:docMk/>
            <pc:sldMk cId="0" sldId="257"/>
            <ac:spMk id="15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10.175" v="6" actId="14100"/>
        <pc:sldMkLst>
          <pc:docMk/>
          <pc:sldMk cId="0" sldId="258"/>
        </pc:sldMkLst>
        <pc:spChg chg="mod">
          <ac:chgData name="DOAN THI HAI YEN" userId="46ce6b64e9072719" providerId="LiveId" clId="{F81DC9D0-5265-4B74-BBED-588CEC92AE0D}" dt="2024-08-24T03:20:10.175" v="6" actId="14100"/>
          <ac:spMkLst>
            <pc:docMk/>
            <pc:sldMk cId="0" sldId="258"/>
            <ac:spMk id="17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14.763" v="7" actId="14100"/>
        <pc:sldMkLst>
          <pc:docMk/>
          <pc:sldMk cId="0" sldId="259"/>
        </pc:sldMkLst>
        <pc:spChg chg="mod">
          <ac:chgData name="DOAN THI HAI YEN" userId="46ce6b64e9072719" providerId="LiveId" clId="{F81DC9D0-5265-4B74-BBED-588CEC92AE0D}" dt="2024-08-24T03:20:14.763" v="7" actId="14100"/>
          <ac:spMkLst>
            <pc:docMk/>
            <pc:sldMk cId="0" sldId="259"/>
            <ac:spMk id="16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38.746" v="19" actId="20577"/>
        <pc:sldMkLst>
          <pc:docMk/>
          <pc:sldMk cId="0" sldId="260"/>
        </pc:sldMkLst>
        <pc:spChg chg="mod">
          <ac:chgData name="DOAN THI HAI YEN" userId="46ce6b64e9072719" providerId="LiveId" clId="{F81DC9D0-5265-4B74-BBED-588CEC92AE0D}" dt="2024-08-24T03:20:38.746" v="19" actId="20577"/>
          <ac:spMkLst>
            <pc:docMk/>
            <pc:sldMk cId="0" sldId="260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5.pn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23.svg"/><Relationship Id="rId4" Type="http://schemas.openxmlformats.org/officeDocument/2006/relationships/image" Target="../media/image16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7865683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8" y="0"/>
                </a:lnTo>
                <a:lnTo>
                  <a:pt x="9788088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3313" y="7907563"/>
            <a:ext cx="10840082" cy="4842634"/>
          </a:xfrm>
          <a:custGeom>
            <a:avLst/>
            <a:gdLst/>
            <a:ahLst/>
            <a:cxnLst/>
            <a:rect l="l" t="t" r="r" b="b"/>
            <a:pathLst>
              <a:path w="10840082" h="4842634">
                <a:moveTo>
                  <a:pt x="0" y="0"/>
                </a:moveTo>
                <a:lnTo>
                  <a:pt x="10840082" y="0"/>
                </a:lnTo>
                <a:lnTo>
                  <a:pt x="10840082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18" b="-1071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38318" y="597297"/>
            <a:ext cx="14551224" cy="7603014"/>
          </a:xfrm>
          <a:custGeom>
            <a:avLst/>
            <a:gdLst/>
            <a:ahLst/>
            <a:cxnLst/>
            <a:rect l="l" t="t" r="r" b="b"/>
            <a:pathLst>
              <a:path w="14551224" h="7603014">
                <a:moveTo>
                  <a:pt x="0" y="0"/>
                </a:moveTo>
                <a:lnTo>
                  <a:pt x="14551223" y="0"/>
                </a:lnTo>
                <a:lnTo>
                  <a:pt x="14551223" y="7603014"/>
                </a:lnTo>
                <a:lnTo>
                  <a:pt x="0" y="760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45768" y="6693681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13013">
            <a:off x="14721238" y="6985200"/>
            <a:ext cx="2545946" cy="2430221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51871">
            <a:off x="3539538" y="8251319"/>
            <a:ext cx="2114380" cy="999525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57996" y="735050"/>
            <a:ext cx="2672430" cy="2589827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55389">
            <a:off x="12572364" y="1261639"/>
            <a:ext cx="2535361" cy="548560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768" y="84083"/>
            <a:ext cx="3696042" cy="3595241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59108" y="2586969"/>
            <a:ext cx="9881590" cy="324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4"/>
              </a:lnSpc>
            </a:pPr>
            <a:r>
              <a:rPr lang="en-US" sz="8163" spc="-83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Thơ: </a:t>
            </a:r>
          </a:p>
          <a:p>
            <a:pPr algn="ctr">
              <a:lnSpc>
                <a:spcPts val="13224"/>
              </a:lnSpc>
            </a:pPr>
            <a:r>
              <a:rPr lang="en-US" sz="8163" spc="-83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 yêu trường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835496" y="1282807"/>
            <a:ext cx="6875236" cy="5156427"/>
          </a:xfrm>
          <a:custGeom>
            <a:avLst/>
            <a:gdLst/>
            <a:ahLst/>
            <a:cxnLst/>
            <a:rect l="l" t="t" r="r" b="b"/>
            <a:pathLst>
              <a:path w="6875236" h="5156427">
                <a:moveTo>
                  <a:pt x="0" y="0"/>
                </a:moveTo>
                <a:lnTo>
                  <a:pt x="6875235" y="0"/>
                </a:lnTo>
                <a:lnTo>
                  <a:pt x="6875235" y="5156427"/>
                </a:lnTo>
                <a:lnTo>
                  <a:pt x="0" y="51564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55183" y="3407133"/>
            <a:ext cx="8204117" cy="5704425"/>
          </a:xfrm>
          <a:custGeom>
            <a:avLst/>
            <a:gdLst/>
            <a:ahLst/>
            <a:cxnLst/>
            <a:rect l="l" t="t" r="r" b="b"/>
            <a:pathLst>
              <a:path w="8204117" h="5704425">
                <a:moveTo>
                  <a:pt x="0" y="0"/>
                </a:moveTo>
                <a:lnTo>
                  <a:pt x="8204117" y="0"/>
                </a:lnTo>
                <a:lnTo>
                  <a:pt x="8204117" y="5704425"/>
                </a:lnTo>
                <a:lnTo>
                  <a:pt x="0" y="5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1782" y="7234782"/>
            <a:ext cx="2976418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yêu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trường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Phượng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hồng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rực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rỡ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Bằng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lăng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tím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nở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Mắt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huyền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xuyến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xao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833770" y="1456896"/>
            <a:ext cx="1405272" cy="1529548"/>
          </a:xfrm>
          <a:custGeom>
            <a:avLst/>
            <a:gdLst/>
            <a:ahLst/>
            <a:cxnLst/>
            <a:rect l="l" t="t" r="r" b="b"/>
            <a:pathLst>
              <a:path w="1405272" h="1529548">
                <a:moveTo>
                  <a:pt x="0" y="0"/>
                </a:moveTo>
                <a:lnTo>
                  <a:pt x="1405272" y="0"/>
                </a:lnTo>
                <a:lnTo>
                  <a:pt x="1405272" y="1529548"/>
                </a:lnTo>
                <a:lnTo>
                  <a:pt x="0" y="1529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1470411" y="1155310"/>
            <a:ext cx="1138486" cy="11327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2769653" y="1853651"/>
            <a:ext cx="1138486" cy="1132794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4624750" y="512148"/>
            <a:ext cx="12427925" cy="8746152"/>
          </a:xfrm>
          <a:custGeom>
            <a:avLst/>
            <a:gdLst/>
            <a:ahLst/>
            <a:cxnLst/>
            <a:rect l="l" t="t" r="r" b="b"/>
            <a:pathLst>
              <a:path w="12427925" h="8746152">
                <a:moveTo>
                  <a:pt x="0" y="0"/>
                </a:moveTo>
                <a:lnTo>
                  <a:pt x="12427925" y="0"/>
                </a:lnTo>
                <a:lnTo>
                  <a:pt x="12427925" y="8746152"/>
                </a:lnTo>
                <a:lnTo>
                  <a:pt x="0" y="87461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39223" y="7234782"/>
            <a:ext cx="2885527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yêu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xiết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bao</a:t>
            </a: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Tiếng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chim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lảnh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lót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Sân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trường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vui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nhộn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Ríu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rít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bài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056742" y="2284980"/>
            <a:ext cx="12025232" cy="6869414"/>
          </a:xfrm>
          <a:custGeom>
            <a:avLst/>
            <a:gdLst/>
            <a:ahLst/>
            <a:cxnLst/>
            <a:rect l="l" t="t" r="r" b="b"/>
            <a:pathLst>
              <a:path w="12025232" h="6869414">
                <a:moveTo>
                  <a:pt x="0" y="0"/>
                </a:moveTo>
                <a:lnTo>
                  <a:pt x="12025232" y="0"/>
                </a:lnTo>
                <a:lnTo>
                  <a:pt x="12025232" y="6869413"/>
                </a:lnTo>
                <a:lnTo>
                  <a:pt x="0" y="6869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803774" y="1919288"/>
            <a:ext cx="4501271" cy="4501271"/>
          </a:xfrm>
          <a:custGeom>
            <a:avLst/>
            <a:gdLst/>
            <a:ahLst/>
            <a:cxnLst/>
            <a:rect l="l" t="t" r="r" b="b"/>
            <a:pathLst>
              <a:path w="4501271" h="4501271">
                <a:moveTo>
                  <a:pt x="0" y="0"/>
                </a:moveTo>
                <a:lnTo>
                  <a:pt x="4501271" y="0"/>
                </a:lnTo>
                <a:lnTo>
                  <a:pt x="4501271" y="4501271"/>
                </a:lnTo>
                <a:lnTo>
                  <a:pt x="0" y="45012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833660" y="4662515"/>
            <a:ext cx="1740464" cy="1758045"/>
          </a:xfrm>
          <a:custGeom>
            <a:avLst/>
            <a:gdLst/>
            <a:ahLst/>
            <a:cxnLst/>
            <a:rect l="l" t="t" r="r" b="b"/>
            <a:pathLst>
              <a:path w="1740464" h="1758045">
                <a:moveTo>
                  <a:pt x="0" y="0"/>
                </a:moveTo>
                <a:lnTo>
                  <a:pt x="1740465" y="0"/>
                </a:lnTo>
                <a:lnTo>
                  <a:pt x="1740465" y="1758044"/>
                </a:lnTo>
                <a:lnTo>
                  <a:pt x="0" y="17580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20605" y="7234782"/>
            <a:ext cx="2927595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cô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thiết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bài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học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Buổi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đầu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còn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khóc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Sao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giờ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thân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thương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7865683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8" y="0"/>
                </a:lnTo>
                <a:lnTo>
                  <a:pt x="9788088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3313" y="7907563"/>
            <a:ext cx="10840082" cy="4842634"/>
          </a:xfrm>
          <a:custGeom>
            <a:avLst/>
            <a:gdLst/>
            <a:ahLst/>
            <a:cxnLst/>
            <a:rect l="l" t="t" r="r" b="b"/>
            <a:pathLst>
              <a:path w="10840082" h="4842634">
                <a:moveTo>
                  <a:pt x="0" y="0"/>
                </a:moveTo>
                <a:lnTo>
                  <a:pt x="10840082" y="0"/>
                </a:lnTo>
                <a:lnTo>
                  <a:pt x="10840082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18" b="-1071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38318" y="597297"/>
            <a:ext cx="14551224" cy="7603014"/>
          </a:xfrm>
          <a:custGeom>
            <a:avLst/>
            <a:gdLst/>
            <a:ahLst/>
            <a:cxnLst/>
            <a:rect l="l" t="t" r="r" b="b"/>
            <a:pathLst>
              <a:path w="14551224" h="7603014">
                <a:moveTo>
                  <a:pt x="0" y="0"/>
                </a:moveTo>
                <a:lnTo>
                  <a:pt x="14551223" y="0"/>
                </a:lnTo>
                <a:lnTo>
                  <a:pt x="14551223" y="7603014"/>
                </a:lnTo>
                <a:lnTo>
                  <a:pt x="0" y="760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45768" y="6693681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13013">
            <a:off x="14721238" y="6985200"/>
            <a:ext cx="2545946" cy="2430221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51871">
            <a:off x="3539538" y="8251319"/>
            <a:ext cx="2114380" cy="999525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57996" y="735050"/>
            <a:ext cx="2672430" cy="2589827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55389">
            <a:off x="12572364" y="1261639"/>
            <a:ext cx="2535361" cy="548560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768" y="84083"/>
            <a:ext cx="3696042" cy="3595241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76070" y="3096278"/>
            <a:ext cx="7920929" cy="237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5"/>
              </a:lnSpc>
            </a:pP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Bé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cùng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đọc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thuộc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</a:t>
            </a:r>
          </a:p>
          <a:p>
            <a:pPr algn="ctr">
              <a:lnSpc>
                <a:spcPts val="9725"/>
              </a:lnSpc>
            </a:pP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bài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thơ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nhe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́!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 Thơ Em yêu trường em</dc:title>
  <cp:lastModifiedBy>DOAN THI HAI YEN</cp:lastModifiedBy>
  <cp:revision>1</cp:revision>
  <dcterms:created xsi:type="dcterms:W3CDTF">2006-08-16T00:00:00Z</dcterms:created>
  <dcterms:modified xsi:type="dcterms:W3CDTF">2024-08-24T03:20:42Z</dcterms:modified>
  <dc:identifier>DAGOr4RMoHo</dc:identifier>
</cp:coreProperties>
</file>