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Muli" panose="020B0604020202020204" charset="-93"/>
      <p:regular r:id="rId8"/>
    </p:embeddedFont>
    <p:embeddedFont>
      <p:font typeface="Baloo" panose="020B0604020202020204" charset="-93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Muli Bold" panose="020B0604020202020204" charset="-93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audio" Target="../media/media1.mp3"/><Relationship Id="rId16" Type="http://schemas.openxmlformats.org/officeDocument/2006/relationships/image" Target="../media/image5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4.svg"/><Relationship Id="rId1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6.sv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svg"/><Relationship Id="rId3" Type="http://schemas.openxmlformats.org/officeDocument/2006/relationships/image" Target="../media/image4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15" Type="http://schemas.openxmlformats.org/officeDocument/2006/relationships/image" Target="../media/image5.png"/><Relationship Id="rId4" Type="http://schemas.openxmlformats.org/officeDocument/2006/relationships/image" Target="../media/image3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sv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306100"/>
            <a:ext cx="9144000" cy="2834640"/>
          </a:xfrm>
          <a:custGeom>
            <a:avLst/>
            <a:gdLst/>
            <a:ahLst/>
            <a:cxnLst/>
            <a:rect l="l" t="t" r="r" b="b"/>
            <a:pathLst>
              <a:path w="9144000" h="2834640">
                <a:moveTo>
                  <a:pt x="0" y="0"/>
                </a:moveTo>
                <a:lnTo>
                  <a:pt x="9144000" y="0"/>
                </a:lnTo>
                <a:lnTo>
                  <a:pt x="9144000" y="2834640"/>
                </a:lnTo>
                <a:lnTo>
                  <a:pt x="0" y="2834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962504" y="8249836"/>
            <a:ext cx="9325496" cy="2890904"/>
          </a:xfrm>
          <a:custGeom>
            <a:avLst/>
            <a:gdLst/>
            <a:ahLst/>
            <a:cxnLst/>
            <a:rect l="l" t="t" r="r" b="b"/>
            <a:pathLst>
              <a:path w="9325496" h="2890904">
                <a:moveTo>
                  <a:pt x="9325496" y="0"/>
                </a:moveTo>
                <a:lnTo>
                  <a:pt x="0" y="0"/>
                </a:lnTo>
                <a:lnTo>
                  <a:pt x="0" y="2890904"/>
                </a:lnTo>
                <a:lnTo>
                  <a:pt x="9325496" y="2890904"/>
                </a:lnTo>
                <a:lnTo>
                  <a:pt x="932549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73270" y="2723674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6"/>
                </a:lnTo>
                <a:lnTo>
                  <a:pt x="0" y="593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78701" y="731842"/>
            <a:ext cx="2591621" cy="890575"/>
          </a:xfrm>
          <a:custGeom>
            <a:avLst/>
            <a:gdLst/>
            <a:ahLst/>
            <a:cxnLst/>
            <a:rect l="l" t="t" r="r" b="b"/>
            <a:pathLst>
              <a:path w="2591621" h="890575">
                <a:moveTo>
                  <a:pt x="0" y="0"/>
                </a:moveTo>
                <a:lnTo>
                  <a:pt x="2591621" y="0"/>
                </a:lnTo>
                <a:lnTo>
                  <a:pt x="2591621" y="890575"/>
                </a:lnTo>
                <a:lnTo>
                  <a:pt x="0" y="890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40029" y="5481252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71739" y="6227369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67776" y="1028700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18216" y="2298940"/>
            <a:ext cx="2963744" cy="1018450"/>
          </a:xfrm>
          <a:custGeom>
            <a:avLst/>
            <a:gdLst/>
            <a:ahLst/>
            <a:cxnLst/>
            <a:rect l="l" t="t" r="r" b="b"/>
            <a:pathLst>
              <a:path w="2963744" h="1018450">
                <a:moveTo>
                  <a:pt x="0" y="0"/>
                </a:moveTo>
                <a:lnTo>
                  <a:pt x="2963743" y="0"/>
                </a:lnTo>
                <a:lnTo>
                  <a:pt x="2963743" y="1018450"/>
                </a:lnTo>
                <a:lnTo>
                  <a:pt x="0" y="10184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65241" y="958651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0" y="0"/>
                </a:moveTo>
                <a:lnTo>
                  <a:pt x="1013338" y="0"/>
                </a:lnTo>
                <a:lnTo>
                  <a:pt x="1013338" y="1125931"/>
                </a:lnTo>
                <a:lnTo>
                  <a:pt x="0" y="11259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91884" flipH="1">
            <a:off x="15237531" y="3489989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1013338" y="0"/>
                </a:moveTo>
                <a:lnTo>
                  <a:pt x="0" y="0"/>
                </a:lnTo>
                <a:lnTo>
                  <a:pt x="0" y="1125931"/>
                </a:lnTo>
                <a:lnTo>
                  <a:pt x="1013338" y="1125931"/>
                </a:lnTo>
                <a:lnTo>
                  <a:pt x="10133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119404" y="5533181"/>
            <a:ext cx="10168596" cy="4753819"/>
          </a:xfrm>
          <a:custGeom>
            <a:avLst/>
            <a:gdLst/>
            <a:ahLst/>
            <a:cxnLst/>
            <a:rect l="l" t="t" r="r" b="b"/>
            <a:pathLst>
              <a:path w="10168596" h="4753819">
                <a:moveTo>
                  <a:pt x="0" y="0"/>
                </a:moveTo>
                <a:lnTo>
                  <a:pt x="10168596" y="0"/>
                </a:lnTo>
                <a:lnTo>
                  <a:pt x="10168596" y="4753819"/>
                </a:lnTo>
                <a:lnTo>
                  <a:pt x="0" y="47538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722860" y="1109655"/>
            <a:ext cx="4842280" cy="1273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>
                <a:solidFill>
                  <a:srgbClr val="DB5852"/>
                </a:solidFill>
                <a:latin typeface="Baloo"/>
                <a:ea typeface="Baloo"/>
                <a:cs typeface="Baloo"/>
                <a:sym typeface="Baloo"/>
              </a:rPr>
              <a:t>THƠ: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44911" y="2804628"/>
            <a:ext cx="9229410" cy="1273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999">
                <a:solidFill>
                  <a:srgbClr val="DB5852"/>
                </a:solidFill>
                <a:latin typeface="Baloo"/>
                <a:ea typeface="Baloo"/>
                <a:cs typeface="Baloo"/>
                <a:sym typeface="Baloo"/>
              </a:rPr>
              <a:t>BÁC HỒ CỦA EM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t="16758" r="32587"/>
          <a:stretch/>
        </p:blipFill>
        <p:spPr>
          <a:xfrm>
            <a:off x="-1707182" y="3956483"/>
            <a:ext cx="8378613" cy="7480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8399428"/>
            <a:ext cx="9144000" cy="3520440"/>
          </a:xfrm>
          <a:custGeom>
            <a:avLst/>
            <a:gdLst/>
            <a:ahLst/>
            <a:cxnLst/>
            <a:rect l="l" t="t" r="r" b="b"/>
            <a:pathLst>
              <a:path w="9144000" h="3520440">
                <a:moveTo>
                  <a:pt x="9144000" y="0"/>
                </a:moveTo>
                <a:lnTo>
                  <a:pt x="0" y="0"/>
                </a:lnTo>
                <a:lnTo>
                  <a:pt x="0" y="3520440"/>
                </a:lnTo>
                <a:lnTo>
                  <a:pt x="9144000" y="3520440"/>
                </a:lnTo>
                <a:lnTo>
                  <a:pt x="91440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8399428"/>
            <a:ext cx="9144000" cy="3520440"/>
          </a:xfrm>
          <a:custGeom>
            <a:avLst/>
            <a:gdLst/>
            <a:ahLst/>
            <a:cxnLst/>
            <a:rect l="l" t="t" r="r" b="b"/>
            <a:pathLst>
              <a:path w="9144000" h="3520440">
                <a:moveTo>
                  <a:pt x="0" y="0"/>
                </a:moveTo>
                <a:lnTo>
                  <a:pt x="9144000" y="0"/>
                </a:lnTo>
                <a:lnTo>
                  <a:pt x="9144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80126" y="1812472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10633" y="876755"/>
            <a:ext cx="3286312" cy="1129296"/>
          </a:xfrm>
          <a:custGeom>
            <a:avLst/>
            <a:gdLst/>
            <a:ahLst/>
            <a:cxnLst/>
            <a:rect l="l" t="t" r="r" b="b"/>
            <a:pathLst>
              <a:path w="3286312" h="1129296">
                <a:moveTo>
                  <a:pt x="0" y="0"/>
                </a:moveTo>
                <a:lnTo>
                  <a:pt x="3286312" y="0"/>
                </a:lnTo>
                <a:lnTo>
                  <a:pt x="3286312" y="1129296"/>
                </a:lnTo>
                <a:lnTo>
                  <a:pt x="0" y="1129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73957" y="6700101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2031" y="1546365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0" y="0"/>
                </a:moveTo>
                <a:lnTo>
                  <a:pt x="1013338" y="0"/>
                </a:lnTo>
                <a:lnTo>
                  <a:pt x="1013338" y="1125931"/>
                </a:lnTo>
                <a:lnTo>
                  <a:pt x="0" y="1125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83303" flipH="1">
            <a:off x="5966332" y="465735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1013338" y="0"/>
                </a:moveTo>
                <a:lnTo>
                  <a:pt x="0" y="0"/>
                </a:lnTo>
                <a:lnTo>
                  <a:pt x="0" y="1125930"/>
                </a:lnTo>
                <a:lnTo>
                  <a:pt x="1013338" y="1125930"/>
                </a:lnTo>
                <a:lnTo>
                  <a:pt x="10133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11231" y="5890769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716000" y="52477"/>
            <a:ext cx="5489708" cy="2353712"/>
          </a:xfrm>
          <a:custGeom>
            <a:avLst/>
            <a:gdLst/>
            <a:ahLst/>
            <a:cxnLst/>
            <a:rect l="l" t="t" r="r" b="b"/>
            <a:pathLst>
              <a:path w="5489708" h="2353712">
                <a:moveTo>
                  <a:pt x="0" y="0"/>
                </a:moveTo>
                <a:lnTo>
                  <a:pt x="5489708" y="0"/>
                </a:lnTo>
                <a:lnTo>
                  <a:pt x="5489708" y="2353712"/>
                </a:lnTo>
                <a:lnTo>
                  <a:pt x="0" y="23537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66741" y="2950190"/>
            <a:ext cx="10871089" cy="2197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3"/>
              </a:lnSpc>
            </a:pPr>
            <a:r>
              <a:rPr lang="en-US" sz="6799">
                <a:solidFill>
                  <a:srgbClr val="417A58"/>
                </a:solidFill>
                <a:latin typeface="Muli Bold"/>
                <a:ea typeface="Muli Bold"/>
                <a:cs typeface="Muli Bold"/>
                <a:sym typeface="Muli Bold"/>
              </a:rPr>
              <a:t>Bài hát: Đêm qua em mơ </a:t>
            </a:r>
          </a:p>
          <a:p>
            <a:pPr algn="ctr">
              <a:lnSpc>
                <a:spcPts val="8703"/>
              </a:lnSpc>
            </a:pPr>
            <a:r>
              <a:rPr lang="en-US" sz="6799">
                <a:solidFill>
                  <a:srgbClr val="417A58"/>
                </a:solidFill>
                <a:latin typeface="Muli Bold"/>
                <a:ea typeface="Muli Bold"/>
                <a:cs typeface="Muli Bold"/>
                <a:sym typeface="Muli Bold"/>
              </a:rPr>
              <a:t>      gặp Bác Hồ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22670" y="5918955"/>
            <a:ext cx="3770408" cy="108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4"/>
              </a:lnSpc>
            </a:pPr>
            <a:r>
              <a:rPr lang="en-US" sz="6800">
                <a:solidFill>
                  <a:srgbClr val="417A58"/>
                </a:solidFill>
                <a:latin typeface="Muli Bold"/>
                <a:ea typeface="Muli Bold"/>
                <a:cs typeface="Muli Bold"/>
                <a:sym typeface="Muli Bold"/>
              </a:rPr>
              <a:t>Nhạc:</a:t>
            </a:r>
          </a:p>
        </p:txBody>
      </p:sp>
      <p:pic>
        <p:nvPicPr>
          <p:cNvPr id="17" name="Đêm Qua Em Mơ Gặp Bác Hồ - Bài Hát Hay Về Bác H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31404" y="5918955"/>
            <a:ext cx="1354637" cy="1354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t="16758" r="32587"/>
          <a:stretch/>
        </p:blipFill>
        <p:spPr>
          <a:xfrm>
            <a:off x="-1981200" y="2406189"/>
            <a:ext cx="10774982" cy="9620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635" y="675456"/>
            <a:ext cx="4998369" cy="6114589"/>
          </a:xfrm>
          <a:custGeom>
            <a:avLst/>
            <a:gdLst/>
            <a:ahLst/>
            <a:cxnLst/>
            <a:rect l="l" t="t" r="r" b="b"/>
            <a:pathLst>
              <a:path w="4998369" h="6114589">
                <a:moveTo>
                  <a:pt x="0" y="0"/>
                </a:moveTo>
                <a:lnTo>
                  <a:pt x="4998369" y="0"/>
                </a:lnTo>
                <a:lnTo>
                  <a:pt x="4998369" y="6114589"/>
                </a:lnTo>
                <a:lnTo>
                  <a:pt x="0" y="6114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28854" y="1288009"/>
            <a:ext cx="7411903" cy="5124522"/>
          </a:xfrm>
          <a:custGeom>
            <a:avLst/>
            <a:gdLst/>
            <a:ahLst/>
            <a:cxnLst/>
            <a:rect l="l" t="t" r="r" b="b"/>
            <a:pathLst>
              <a:path w="7411903" h="5124522">
                <a:moveTo>
                  <a:pt x="0" y="0"/>
                </a:moveTo>
                <a:lnTo>
                  <a:pt x="7411903" y="0"/>
                </a:lnTo>
                <a:lnTo>
                  <a:pt x="7411903" y="5124522"/>
                </a:lnTo>
                <a:lnTo>
                  <a:pt x="0" y="512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6" t="-1963" r="-1697" b="-3436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97932" y="792975"/>
            <a:ext cx="4550062" cy="6114589"/>
            <a:chOff x="0" y="0"/>
            <a:chExt cx="3663950" cy="4923790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4"/>
              <a:stretch>
                <a:fillRect l="-4011" r="-4011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856350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1622187" y="7274912"/>
            <a:ext cx="6391178" cy="264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Tranh Bác Hồ đang múa hát cùng các thiếu nhi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8240" y="7211502"/>
            <a:ext cx="4774763" cy="176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Tranh Bác Hồ </a:t>
            </a:r>
          </a:p>
          <a:p>
            <a:pPr algn="ctr">
              <a:lnSpc>
                <a:spcPts val="703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đang tưới cây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77449" y="6859939"/>
            <a:ext cx="4774763" cy="1763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Tranh Bác Hồ </a:t>
            </a:r>
          </a:p>
          <a:p>
            <a:pPr algn="ctr">
              <a:lnSpc>
                <a:spcPts val="703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đang làm việc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208302"/>
            <a:chOff x="0" y="0"/>
            <a:chExt cx="4816593" cy="318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18236"/>
            </a:xfrm>
            <a:custGeom>
              <a:avLst/>
              <a:gdLst/>
              <a:ahLst/>
              <a:cxnLst/>
              <a:rect l="l" t="t" r="r" b="b"/>
              <a:pathLst>
                <a:path w="4816592" h="318236">
                  <a:moveTo>
                    <a:pt x="0" y="0"/>
                  </a:moveTo>
                  <a:lnTo>
                    <a:pt x="4816592" y="0"/>
                  </a:lnTo>
                  <a:lnTo>
                    <a:pt x="4816592" y="318236"/>
                  </a:lnTo>
                  <a:lnTo>
                    <a:pt x="0" y="318236"/>
                  </a:lnTo>
                  <a:close/>
                </a:path>
              </a:pathLst>
            </a:custGeom>
            <a:solidFill>
              <a:srgbClr val="DBCEB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5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30049" y="1980403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17684" y="768913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6"/>
                </a:lnTo>
                <a:lnTo>
                  <a:pt x="0" y="593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79449" y="2589340"/>
            <a:ext cx="2923268" cy="1004541"/>
          </a:xfrm>
          <a:custGeom>
            <a:avLst/>
            <a:gdLst/>
            <a:ahLst/>
            <a:cxnLst/>
            <a:rect l="l" t="t" r="r" b="b"/>
            <a:pathLst>
              <a:path w="2923268" h="1004541">
                <a:moveTo>
                  <a:pt x="0" y="0"/>
                </a:moveTo>
                <a:lnTo>
                  <a:pt x="2923268" y="0"/>
                </a:lnTo>
                <a:lnTo>
                  <a:pt x="2923268" y="1004541"/>
                </a:lnTo>
                <a:lnTo>
                  <a:pt x="0" y="10045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167776" y="1028700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18216" y="2298940"/>
            <a:ext cx="2963744" cy="1018450"/>
          </a:xfrm>
          <a:custGeom>
            <a:avLst/>
            <a:gdLst/>
            <a:ahLst/>
            <a:cxnLst/>
            <a:rect l="l" t="t" r="r" b="b"/>
            <a:pathLst>
              <a:path w="2963744" h="1018450">
                <a:moveTo>
                  <a:pt x="0" y="0"/>
                </a:moveTo>
                <a:lnTo>
                  <a:pt x="2963743" y="0"/>
                </a:lnTo>
                <a:lnTo>
                  <a:pt x="2963743" y="1018450"/>
                </a:lnTo>
                <a:lnTo>
                  <a:pt x="0" y="10184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691884" flipH="1">
            <a:off x="16993388" y="2612577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1013338" y="0"/>
                </a:moveTo>
                <a:lnTo>
                  <a:pt x="0" y="0"/>
                </a:lnTo>
                <a:lnTo>
                  <a:pt x="0" y="1125931"/>
                </a:lnTo>
                <a:lnTo>
                  <a:pt x="1013338" y="1125931"/>
                </a:lnTo>
                <a:lnTo>
                  <a:pt x="101333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341774" y="6351802"/>
            <a:ext cx="3471395" cy="4114800"/>
          </a:xfrm>
          <a:custGeom>
            <a:avLst/>
            <a:gdLst/>
            <a:ahLst/>
            <a:cxnLst/>
            <a:rect l="l" t="t" r="r" b="b"/>
            <a:pathLst>
              <a:path w="3471395" h="4114800">
                <a:moveTo>
                  <a:pt x="0" y="0"/>
                </a:moveTo>
                <a:lnTo>
                  <a:pt x="3471395" y="0"/>
                </a:lnTo>
                <a:lnTo>
                  <a:pt x="3471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700023" y="373760"/>
            <a:ext cx="4842280" cy="102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0"/>
              </a:lnSpc>
            </a:pPr>
            <a:r>
              <a:rPr lang="en-US" sz="8000">
                <a:solidFill>
                  <a:srgbClr val="DB5852"/>
                </a:solidFill>
                <a:latin typeface="Baloo"/>
                <a:ea typeface="Baloo"/>
                <a:cs typeface="Baloo"/>
                <a:sym typeface="Baloo"/>
              </a:rPr>
              <a:t>THƠ: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54591" y="1588036"/>
            <a:ext cx="9229410" cy="102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0"/>
              </a:lnSpc>
            </a:pPr>
            <a:r>
              <a:rPr lang="en-US" sz="8000" dirty="0">
                <a:solidFill>
                  <a:srgbClr val="DB5852"/>
                </a:solidFill>
                <a:latin typeface="Baloo"/>
                <a:ea typeface="Baloo"/>
                <a:cs typeface="Baloo"/>
                <a:sym typeface="Baloo"/>
              </a:rPr>
              <a:t>BÁC HỒ CỦA EM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581594" y="2617661"/>
            <a:ext cx="4842280" cy="6668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249"/>
              </a:lnSpc>
            </a:pP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Khi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ra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đời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Đã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không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Bác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Chỉ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tiếng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hát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Chỉ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lời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ca</a:t>
            </a: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Chỉ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câu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chuyện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Chỉ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bài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thơ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Mà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em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vẫn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thấy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Bác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sao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rất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gần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Năm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điều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Bác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dạy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  <a:p>
            <a:pPr algn="just">
              <a:lnSpc>
                <a:spcPts val="5249"/>
              </a:lnSpc>
            </a:pP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Mãi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còn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vang</a:t>
            </a:r>
            <a:r>
              <a:rPr lang="en-US" sz="4199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ngân</a:t>
            </a:r>
            <a:endParaRPr lang="en-US" sz="4199" dirty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0" name="Freeform 12"/>
          <p:cNvSpPr/>
          <p:nvPr/>
        </p:nvSpPr>
        <p:spPr>
          <a:xfrm rot="1750159">
            <a:off x="14570789" y="-519945"/>
            <a:ext cx="3143681" cy="3171431"/>
          </a:xfrm>
          <a:custGeom>
            <a:avLst/>
            <a:gdLst/>
            <a:ahLst/>
            <a:cxnLst/>
            <a:rect l="l" t="t" r="r" b="b"/>
            <a:pathLst>
              <a:path w="3143681" h="3171431">
                <a:moveTo>
                  <a:pt x="0" y="0"/>
                </a:moveTo>
                <a:lnTo>
                  <a:pt x="3143681" y="0"/>
                </a:lnTo>
                <a:lnTo>
                  <a:pt x="3143681" y="3171432"/>
                </a:lnTo>
                <a:lnTo>
                  <a:pt x="0" y="31714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3" t="20032" r="32587"/>
          <a:stretch/>
        </p:blipFill>
        <p:spPr>
          <a:xfrm flipH="1">
            <a:off x="8542303" y="1622417"/>
            <a:ext cx="10266907" cy="9241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52360"/>
            <a:ext cx="9144000" cy="2834640"/>
          </a:xfrm>
          <a:custGeom>
            <a:avLst/>
            <a:gdLst/>
            <a:ahLst/>
            <a:cxnLst/>
            <a:rect l="l" t="t" r="r" b="b"/>
            <a:pathLst>
              <a:path w="9144000" h="2834640">
                <a:moveTo>
                  <a:pt x="0" y="0"/>
                </a:moveTo>
                <a:lnTo>
                  <a:pt x="9144000" y="0"/>
                </a:lnTo>
                <a:lnTo>
                  <a:pt x="9144000" y="2834640"/>
                </a:lnTo>
                <a:lnTo>
                  <a:pt x="0" y="2834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937676" y="7388399"/>
            <a:ext cx="9350324" cy="2898601"/>
          </a:xfrm>
          <a:custGeom>
            <a:avLst/>
            <a:gdLst/>
            <a:ahLst/>
            <a:cxnLst/>
            <a:rect l="l" t="t" r="r" b="b"/>
            <a:pathLst>
              <a:path w="9350324" h="2898601">
                <a:moveTo>
                  <a:pt x="9350324" y="0"/>
                </a:moveTo>
                <a:lnTo>
                  <a:pt x="0" y="0"/>
                </a:lnTo>
                <a:lnTo>
                  <a:pt x="0" y="2898601"/>
                </a:lnTo>
                <a:lnTo>
                  <a:pt x="9350324" y="2898601"/>
                </a:lnTo>
                <a:lnTo>
                  <a:pt x="93503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93050" y="730113"/>
            <a:ext cx="12085907" cy="413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66"/>
              </a:lnSpc>
              <a:spcBef>
                <a:spcPct val="0"/>
              </a:spcBef>
            </a:pPr>
            <a:r>
              <a:rPr lang="en-US" sz="11346">
                <a:solidFill>
                  <a:srgbClr val="96631A"/>
                </a:solidFill>
                <a:latin typeface="Baloo"/>
                <a:ea typeface="Baloo"/>
                <a:cs typeface="Baloo"/>
                <a:sym typeface="Baloo"/>
              </a:rPr>
              <a:t>Trẻ đọc thơ cùng cô</a:t>
            </a:r>
          </a:p>
        </p:txBody>
      </p:sp>
      <p:sp>
        <p:nvSpPr>
          <p:cNvPr id="5" name="Freeform 5"/>
          <p:cNvSpPr/>
          <p:nvPr/>
        </p:nvSpPr>
        <p:spPr>
          <a:xfrm>
            <a:off x="10858434" y="5456722"/>
            <a:ext cx="2710624" cy="931469"/>
          </a:xfrm>
          <a:custGeom>
            <a:avLst/>
            <a:gdLst/>
            <a:ahLst/>
            <a:cxnLst/>
            <a:rect l="l" t="t" r="r" b="b"/>
            <a:pathLst>
              <a:path w="2710624" h="931469">
                <a:moveTo>
                  <a:pt x="0" y="0"/>
                </a:moveTo>
                <a:lnTo>
                  <a:pt x="2710624" y="0"/>
                </a:lnTo>
                <a:lnTo>
                  <a:pt x="2710624" y="931469"/>
                </a:lnTo>
                <a:lnTo>
                  <a:pt x="0" y="93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42867" y="4863005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32932" y="7491469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93050" y="4537518"/>
            <a:ext cx="3622118" cy="1244691"/>
          </a:xfrm>
          <a:custGeom>
            <a:avLst/>
            <a:gdLst/>
            <a:ahLst/>
            <a:cxnLst/>
            <a:rect l="l" t="t" r="r" b="b"/>
            <a:pathLst>
              <a:path w="3622118" h="1244691">
                <a:moveTo>
                  <a:pt x="0" y="0"/>
                </a:moveTo>
                <a:lnTo>
                  <a:pt x="3622117" y="0"/>
                </a:lnTo>
                <a:lnTo>
                  <a:pt x="3622117" y="1244692"/>
                </a:lnTo>
                <a:lnTo>
                  <a:pt x="0" y="1244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5234" y="6134798"/>
            <a:ext cx="2596067" cy="892103"/>
          </a:xfrm>
          <a:custGeom>
            <a:avLst/>
            <a:gdLst/>
            <a:ahLst/>
            <a:cxnLst/>
            <a:rect l="l" t="t" r="r" b="b"/>
            <a:pathLst>
              <a:path w="2596067" h="892103">
                <a:moveTo>
                  <a:pt x="0" y="0"/>
                </a:moveTo>
                <a:lnTo>
                  <a:pt x="2596067" y="0"/>
                </a:lnTo>
                <a:lnTo>
                  <a:pt x="2596067" y="892103"/>
                </a:lnTo>
                <a:lnTo>
                  <a:pt x="0" y="892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44058" y="4345354"/>
            <a:ext cx="1118419" cy="384329"/>
          </a:xfrm>
          <a:custGeom>
            <a:avLst/>
            <a:gdLst/>
            <a:ahLst/>
            <a:cxnLst/>
            <a:rect l="l" t="t" r="r" b="b"/>
            <a:pathLst>
              <a:path w="1118419" h="384329">
                <a:moveTo>
                  <a:pt x="0" y="0"/>
                </a:moveTo>
                <a:lnTo>
                  <a:pt x="1118419" y="0"/>
                </a:lnTo>
                <a:lnTo>
                  <a:pt x="1118419" y="384329"/>
                </a:lnTo>
                <a:lnTo>
                  <a:pt x="0" y="384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483303" flipH="1">
            <a:off x="14303330" y="4848568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1013338" y="0"/>
                </a:moveTo>
                <a:lnTo>
                  <a:pt x="0" y="0"/>
                </a:lnTo>
                <a:lnTo>
                  <a:pt x="0" y="1125931"/>
                </a:lnTo>
                <a:lnTo>
                  <a:pt x="1013338" y="1125931"/>
                </a:lnTo>
                <a:lnTo>
                  <a:pt x="10133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54979">
            <a:off x="2290710" y="5740671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0" y="0"/>
                </a:moveTo>
                <a:lnTo>
                  <a:pt x="1013338" y="0"/>
                </a:lnTo>
                <a:lnTo>
                  <a:pt x="1013338" y="1125931"/>
                </a:lnTo>
                <a:lnTo>
                  <a:pt x="0" y="1125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304109" y="3640469"/>
            <a:ext cx="7967330" cy="6423660"/>
          </a:xfrm>
          <a:custGeom>
            <a:avLst/>
            <a:gdLst/>
            <a:ahLst/>
            <a:cxnLst/>
            <a:rect l="l" t="t" r="r" b="b"/>
            <a:pathLst>
              <a:path w="7967330" h="6423660">
                <a:moveTo>
                  <a:pt x="0" y="0"/>
                </a:moveTo>
                <a:lnTo>
                  <a:pt x="7967330" y="0"/>
                </a:lnTo>
                <a:lnTo>
                  <a:pt x="7967330" y="6423660"/>
                </a:lnTo>
                <a:lnTo>
                  <a:pt x="0" y="6423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52360"/>
            <a:ext cx="9144000" cy="2834640"/>
          </a:xfrm>
          <a:custGeom>
            <a:avLst/>
            <a:gdLst/>
            <a:ahLst/>
            <a:cxnLst/>
            <a:rect l="l" t="t" r="r" b="b"/>
            <a:pathLst>
              <a:path w="9144000" h="2834640">
                <a:moveTo>
                  <a:pt x="0" y="0"/>
                </a:moveTo>
                <a:lnTo>
                  <a:pt x="9144000" y="0"/>
                </a:lnTo>
                <a:lnTo>
                  <a:pt x="9144000" y="2834640"/>
                </a:lnTo>
                <a:lnTo>
                  <a:pt x="0" y="2834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8937676" y="7388399"/>
            <a:ext cx="9350324" cy="2898601"/>
          </a:xfrm>
          <a:custGeom>
            <a:avLst/>
            <a:gdLst/>
            <a:ahLst/>
            <a:cxnLst/>
            <a:rect l="l" t="t" r="r" b="b"/>
            <a:pathLst>
              <a:path w="9350324" h="2898601">
                <a:moveTo>
                  <a:pt x="9350324" y="0"/>
                </a:moveTo>
                <a:lnTo>
                  <a:pt x="0" y="0"/>
                </a:lnTo>
                <a:lnTo>
                  <a:pt x="0" y="2898601"/>
                </a:lnTo>
                <a:lnTo>
                  <a:pt x="9350324" y="2898601"/>
                </a:lnTo>
                <a:lnTo>
                  <a:pt x="93503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47492" y="1765162"/>
            <a:ext cx="15561793" cy="306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99"/>
              </a:lnSpc>
            </a:pPr>
            <a:r>
              <a:rPr lang="en-US" sz="9999">
                <a:solidFill>
                  <a:srgbClr val="DB5852"/>
                </a:solidFill>
                <a:latin typeface="Baloo"/>
                <a:ea typeface="Baloo"/>
                <a:cs typeface="Baloo"/>
                <a:sym typeface="Baloo"/>
              </a:rPr>
              <a:t>Hẹn gặp lại các bạn ở các hoạt đông tiếp theo!</a:t>
            </a:r>
          </a:p>
        </p:txBody>
      </p:sp>
      <p:sp>
        <p:nvSpPr>
          <p:cNvPr id="5" name="Freeform 5"/>
          <p:cNvSpPr/>
          <p:nvPr/>
        </p:nvSpPr>
        <p:spPr>
          <a:xfrm>
            <a:off x="1449046" y="4549783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8" y="0"/>
                </a:lnTo>
                <a:lnTo>
                  <a:pt x="1727748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96832" y="433627"/>
            <a:ext cx="3251064" cy="1117184"/>
          </a:xfrm>
          <a:custGeom>
            <a:avLst/>
            <a:gdLst/>
            <a:ahLst/>
            <a:cxnLst/>
            <a:rect l="l" t="t" r="r" b="b"/>
            <a:pathLst>
              <a:path w="3251064" h="1117184">
                <a:moveTo>
                  <a:pt x="0" y="0"/>
                </a:moveTo>
                <a:lnTo>
                  <a:pt x="3251064" y="0"/>
                </a:lnTo>
                <a:lnTo>
                  <a:pt x="3251064" y="1117184"/>
                </a:lnTo>
                <a:lnTo>
                  <a:pt x="0" y="1117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94514" y="6363441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65739" y="6363441"/>
            <a:ext cx="1727747" cy="593717"/>
          </a:xfrm>
          <a:custGeom>
            <a:avLst/>
            <a:gdLst/>
            <a:ahLst/>
            <a:cxnLst/>
            <a:rect l="l" t="t" r="r" b="b"/>
            <a:pathLst>
              <a:path w="1727747" h="593717">
                <a:moveTo>
                  <a:pt x="0" y="0"/>
                </a:moveTo>
                <a:lnTo>
                  <a:pt x="1727747" y="0"/>
                </a:lnTo>
                <a:lnTo>
                  <a:pt x="1727747" y="593717"/>
                </a:lnTo>
                <a:lnTo>
                  <a:pt x="0" y="5937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39163" y="992219"/>
            <a:ext cx="2583417" cy="887756"/>
          </a:xfrm>
          <a:custGeom>
            <a:avLst/>
            <a:gdLst/>
            <a:ahLst/>
            <a:cxnLst/>
            <a:rect l="l" t="t" r="r" b="b"/>
            <a:pathLst>
              <a:path w="2583417" h="887756">
                <a:moveTo>
                  <a:pt x="0" y="0"/>
                </a:moveTo>
                <a:lnTo>
                  <a:pt x="2583417" y="0"/>
                </a:lnTo>
                <a:lnTo>
                  <a:pt x="2583417" y="887756"/>
                </a:lnTo>
                <a:lnTo>
                  <a:pt x="0" y="887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77428" y="4040558"/>
            <a:ext cx="2963744" cy="1018450"/>
          </a:xfrm>
          <a:custGeom>
            <a:avLst/>
            <a:gdLst/>
            <a:ahLst/>
            <a:cxnLst/>
            <a:rect l="l" t="t" r="r" b="b"/>
            <a:pathLst>
              <a:path w="2963744" h="1018450">
                <a:moveTo>
                  <a:pt x="0" y="0"/>
                </a:moveTo>
                <a:lnTo>
                  <a:pt x="2963744" y="0"/>
                </a:lnTo>
                <a:lnTo>
                  <a:pt x="2963744" y="1018450"/>
                </a:lnTo>
                <a:lnTo>
                  <a:pt x="0" y="1018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876313" flipH="1">
            <a:off x="14493831" y="4761372"/>
            <a:ext cx="1013338" cy="1125931"/>
          </a:xfrm>
          <a:custGeom>
            <a:avLst/>
            <a:gdLst/>
            <a:ahLst/>
            <a:cxnLst/>
            <a:rect l="l" t="t" r="r" b="b"/>
            <a:pathLst>
              <a:path w="1013338" h="1125931">
                <a:moveTo>
                  <a:pt x="1013338" y="0"/>
                </a:moveTo>
                <a:lnTo>
                  <a:pt x="0" y="0"/>
                </a:lnTo>
                <a:lnTo>
                  <a:pt x="0" y="1125931"/>
                </a:lnTo>
                <a:lnTo>
                  <a:pt x="1013338" y="1125931"/>
                </a:lnTo>
                <a:lnTo>
                  <a:pt x="10133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876313">
            <a:off x="1245364" y="1470030"/>
            <a:ext cx="1004256" cy="1115840"/>
          </a:xfrm>
          <a:custGeom>
            <a:avLst/>
            <a:gdLst/>
            <a:ahLst/>
            <a:cxnLst/>
            <a:rect l="l" t="t" r="r" b="b"/>
            <a:pathLst>
              <a:path w="1004256" h="1115840">
                <a:moveTo>
                  <a:pt x="0" y="0"/>
                </a:moveTo>
                <a:lnTo>
                  <a:pt x="1004256" y="0"/>
                </a:lnTo>
                <a:lnTo>
                  <a:pt x="1004256" y="1115840"/>
                </a:lnTo>
                <a:lnTo>
                  <a:pt x="0" y="11158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301360" y="4829037"/>
            <a:ext cx="6013273" cy="5765226"/>
          </a:xfrm>
          <a:custGeom>
            <a:avLst/>
            <a:gdLst/>
            <a:ahLst/>
            <a:cxnLst/>
            <a:rect l="l" t="t" r="r" b="b"/>
            <a:pathLst>
              <a:path w="6013273" h="5765226">
                <a:moveTo>
                  <a:pt x="0" y="0"/>
                </a:moveTo>
                <a:lnTo>
                  <a:pt x="6013273" y="0"/>
                </a:lnTo>
                <a:lnTo>
                  <a:pt x="6013273" y="5765226"/>
                </a:lnTo>
                <a:lnTo>
                  <a:pt x="0" y="5765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104</Words>
  <Application>Microsoft Office PowerPoint</Application>
  <PresentationFormat>Custom</PresentationFormat>
  <Paragraphs>24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Muli</vt:lpstr>
      <vt:lpstr>Arial</vt:lpstr>
      <vt:lpstr>Baloo</vt:lpstr>
      <vt:lpstr>Calibri</vt:lpstr>
      <vt:lpstr>Muli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 Tho Bac Ho cua em</dc:title>
  <cp:lastModifiedBy>admin</cp:lastModifiedBy>
  <cp:revision>5</cp:revision>
  <dcterms:created xsi:type="dcterms:W3CDTF">2006-08-16T00:00:00Z</dcterms:created>
  <dcterms:modified xsi:type="dcterms:W3CDTF">2024-08-27T09:37:11Z</dcterms:modified>
  <dc:identifier>DAGOsRow6Ws</dc:identifier>
</cp:coreProperties>
</file>