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DejaVu Serif Bold" panose="020B0604020202020204" charset="0"/>
      <p:regular r:id="rId18"/>
    </p:embeddedFont>
    <p:embeddedFont>
      <p:font typeface="Paytone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BE74E-2597-4B33-B12A-123BDB383BE1}" v="16" dt="2024-08-23T15:46:52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F96BE74E-2597-4B33-B12A-123BDB383BE1}"/>
    <pc:docChg chg="custSel modSld">
      <pc:chgData name="DOAN THI HAI YEN" userId="46ce6b64e9072719" providerId="LiveId" clId="{F96BE74E-2597-4B33-B12A-123BDB383BE1}" dt="2024-08-24T03:12:49.133" v="26" actId="14100"/>
      <pc:docMkLst>
        <pc:docMk/>
      </pc:docMkLst>
      <pc:sldChg chg="modSp mod modTransition">
        <pc:chgData name="DOAN THI HAI YEN" userId="46ce6b64e9072719" providerId="LiveId" clId="{F96BE74E-2597-4B33-B12A-123BDB383BE1}" dt="2024-08-24T03:12:43.009" v="25" actId="14100"/>
        <pc:sldMkLst>
          <pc:docMk/>
          <pc:sldMk cId="0" sldId="256"/>
        </pc:sldMkLst>
        <pc:spChg chg="mod">
          <ac:chgData name="DOAN THI HAI YEN" userId="46ce6b64e9072719" providerId="LiveId" clId="{F96BE74E-2597-4B33-B12A-123BDB383BE1}" dt="2024-08-24T03:12:43.009" v="25" actId="14100"/>
          <ac:spMkLst>
            <pc:docMk/>
            <pc:sldMk cId="0" sldId="256"/>
            <ac:spMk id="21" creationId="{00000000-0000-0000-0000-000000000000}"/>
          </ac:spMkLst>
        </pc:spChg>
      </pc:sldChg>
      <pc:sldChg chg="modSp mod modTransition">
        <pc:chgData name="DOAN THI HAI YEN" userId="46ce6b64e9072719" providerId="LiveId" clId="{F96BE74E-2597-4B33-B12A-123BDB383BE1}" dt="2024-08-24T03:12:49.133" v="26" actId="14100"/>
        <pc:sldMkLst>
          <pc:docMk/>
          <pc:sldMk cId="0" sldId="257"/>
        </pc:sldMkLst>
        <pc:spChg chg="mod">
          <ac:chgData name="DOAN THI HAI YEN" userId="46ce6b64e9072719" providerId="LiveId" clId="{F96BE74E-2597-4B33-B12A-123BDB383BE1}" dt="2024-08-24T03:12:49.133" v="26" actId="14100"/>
          <ac:spMkLst>
            <pc:docMk/>
            <pc:sldMk cId="0" sldId="257"/>
            <ac:spMk id="21" creationId="{00000000-0000-0000-0000-000000000000}"/>
          </ac:spMkLst>
        </pc:spChg>
      </pc:sldChg>
      <pc:sldChg chg="modTransition">
        <pc:chgData name="DOAN THI HAI YEN" userId="46ce6b64e9072719" providerId="LiveId" clId="{F96BE74E-2597-4B33-B12A-123BDB383BE1}" dt="2024-08-23T15:45:54.883" v="2"/>
        <pc:sldMkLst>
          <pc:docMk/>
          <pc:sldMk cId="0" sldId="258"/>
        </pc:sldMkLst>
      </pc:sldChg>
      <pc:sldChg chg="modSp mod modTransition">
        <pc:chgData name="DOAN THI HAI YEN" userId="46ce6b64e9072719" providerId="LiveId" clId="{F96BE74E-2597-4B33-B12A-123BDB383BE1}" dt="2024-08-23T15:46:01.161" v="4" actId="14100"/>
        <pc:sldMkLst>
          <pc:docMk/>
          <pc:sldMk cId="0" sldId="259"/>
        </pc:sldMkLst>
        <pc:spChg chg="mod">
          <ac:chgData name="DOAN THI HAI YEN" userId="46ce6b64e9072719" providerId="LiveId" clId="{F96BE74E-2597-4B33-B12A-123BDB383BE1}" dt="2024-08-23T15:46:01.161" v="4" actId="14100"/>
          <ac:spMkLst>
            <pc:docMk/>
            <pc:sldMk cId="0" sldId="259"/>
            <ac:spMk id="7" creationId="{00000000-0000-0000-0000-000000000000}"/>
          </ac:spMkLst>
        </pc:spChg>
      </pc:sldChg>
      <pc:sldChg chg="modTransition">
        <pc:chgData name="DOAN THI HAI YEN" userId="46ce6b64e9072719" providerId="LiveId" clId="{F96BE74E-2597-4B33-B12A-123BDB383BE1}" dt="2024-08-23T15:46:04.941" v="5"/>
        <pc:sldMkLst>
          <pc:docMk/>
          <pc:sldMk cId="0" sldId="260"/>
        </pc:sldMkLst>
      </pc:sldChg>
      <pc:sldChg chg="modSp mod modTransition">
        <pc:chgData name="DOAN THI HAI YEN" userId="46ce6b64e9072719" providerId="LiveId" clId="{F96BE74E-2597-4B33-B12A-123BDB383BE1}" dt="2024-08-23T15:46:09.550" v="7"/>
        <pc:sldMkLst>
          <pc:docMk/>
          <pc:sldMk cId="0" sldId="261"/>
        </pc:sldMkLst>
        <pc:spChg chg="mod">
          <ac:chgData name="DOAN THI HAI YEN" userId="46ce6b64e9072719" providerId="LiveId" clId="{F96BE74E-2597-4B33-B12A-123BDB383BE1}" dt="2024-08-23T15:46:08.249" v="6" actId="14100"/>
          <ac:spMkLst>
            <pc:docMk/>
            <pc:sldMk cId="0" sldId="261"/>
            <ac:spMk id="18" creationId="{00000000-0000-0000-0000-000000000000}"/>
          </ac:spMkLst>
        </pc:spChg>
      </pc:sldChg>
      <pc:sldChg chg="addSp delSp modSp mod modTransition">
        <pc:chgData name="DOAN THI HAI YEN" userId="46ce6b64e9072719" providerId="LiveId" clId="{F96BE74E-2597-4B33-B12A-123BDB383BE1}" dt="2024-08-23T15:46:19.172" v="11" actId="478"/>
        <pc:sldMkLst>
          <pc:docMk/>
          <pc:sldMk cId="0" sldId="262"/>
        </pc:sldMkLst>
        <pc:spChg chg="mod">
          <ac:chgData name="DOAN THI HAI YEN" userId="46ce6b64e9072719" providerId="LiveId" clId="{F96BE74E-2597-4B33-B12A-123BDB383BE1}" dt="2024-08-23T15:46:12.857" v="8" actId="14100"/>
          <ac:spMkLst>
            <pc:docMk/>
            <pc:sldMk cId="0" sldId="262"/>
            <ac:spMk id="7" creationId="{00000000-0000-0000-0000-000000000000}"/>
          </ac:spMkLst>
        </pc:spChg>
        <pc:graphicFrameChg chg="add del modGraphic">
          <ac:chgData name="DOAN THI HAI YEN" userId="46ce6b64e9072719" providerId="LiveId" clId="{F96BE74E-2597-4B33-B12A-123BDB383BE1}" dt="2024-08-23T15:46:19.172" v="11" actId="478"/>
          <ac:graphicFrameMkLst>
            <pc:docMk/>
            <pc:sldMk cId="0" sldId="262"/>
            <ac:graphicFrameMk id="9" creationId="{DF5BECCA-BE74-6A9E-D598-73EEA02CE959}"/>
          </ac:graphicFrameMkLst>
        </pc:graphicFrameChg>
      </pc:sldChg>
      <pc:sldChg chg="modSp mod modTransition">
        <pc:chgData name="DOAN THI HAI YEN" userId="46ce6b64e9072719" providerId="LiveId" clId="{F96BE74E-2597-4B33-B12A-123BDB383BE1}" dt="2024-08-23T15:46:23.903" v="13"/>
        <pc:sldMkLst>
          <pc:docMk/>
          <pc:sldMk cId="0" sldId="263"/>
        </pc:sldMkLst>
        <pc:spChg chg="mod">
          <ac:chgData name="DOAN THI HAI YEN" userId="46ce6b64e9072719" providerId="LiveId" clId="{F96BE74E-2597-4B33-B12A-123BDB383BE1}" dt="2024-08-23T15:46:23.079" v="12" actId="14100"/>
          <ac:spMkLst>
            <pc:docMk/>
            <pc:sldMk cId="0" sldId="263"/>
            <ac:spMk id="6" creationId="{00000000-0000-0000-0000-000000000000}"/>
          </ac:spMkLst>
        </pc:spChg>
      </pc:sldChg>
      <pc:sldChg chg="modSp mod modTransition">
        <pc:chgData name="DOAN THI HAI YEN" userId="46ce6b64e9072719" providerId="LiveId" clId="{F96BE74E-2597-4B33-B12A-123BDB383BE1}" dt="2024-08-23T15:46:30.119" v="15" actId="14100"/>
        <pc:sldMkLst>
          <pc:docMk/>
          <pc:sldMk cId="0" sldId="264"/>
        </pc:sldMkLst>
        <pc:spChg chg="mod">
          <ac:chgData name="DOAN THI HAI YEN" userId="46ce6b64e9072719" providerId="LiveId" clId="{F96BE74E-2597-4B33-B12A-123BDB383BE1}" dt="2024-08-23T15:46:30.119" v="15" actId="14100"/>
          <ac:spMkLst>
            <pc:docMk/>
            <pc:sldMk cId="0" sldId="264"/>
            <ac:spMk id="7" creationId="{00000000-0000-0000-0000-000000000000}"/>
          </ac:spMkLst>
        </pc:spChg>
      </pc:sldChg>
      <pc:sldChg chg="modSp mod modTransition">
        <pc:chgData name="DOAN THI HAI YEN" userId="46ce6b64e9072719" providerId="LiveId" clId="{F96BE74E-2597-4B33-B12A-123BDB383BE1}" dt="2024-08-23T15:46:33.955" v="17"/>
        <pc:sldMkLst>
          <pc:docMk/>
          <pc:sldMk cId="0" sldId="265"/>
        </pc:sldMkLst>
        <pc:spChg chg="mod">
          <ac:chgData name="DOAN THI HAI YEN" userId="46ce6b64e9072719" providerId="LiveId" clId="{F96BE74E-2597-4B33-B12A-123BDB383BE1}" dt="2024-08-23T15:46:32.949" v="16" actId="14100"/>
          <ac:spMkLst>
            <pc:docMk/>
            <pc:sldMk cId="0" sldId="265"/>
            <ac:spMk id="7" creationId="{00000000-0000-0000-0000-000000000000}"/>
          </ac:spMkLst>
        </pc:spChg>
      </pc:sldChg>
      <pc:sldChg chg="modSp mod modTransition">
        <pc:chgData name="DOAN THI HAI YEN" userId="46ce6b64e9072719" providerId="LiveId" clId="{F96BE74E-2597-4B33-B12A-123BDB383BE1}" dt="2024-08-23T15:46:40.352" v="19"/>
        <pc:sldMkLst>
          <pc:docMk/>
          <pc:sldMk cId="0" sldId="266"/>
        </pc:sldMkLst>
        <pc:spChg chg="mod">
          <ac:chgData name="DOAN THI HAI YEN" userId="46ce6b64e9072719" providerId="LiveId" clId="{F96BE74E-2597-4B33-B12A-123BDB383BE1}" dt="2024-08-23T15:46:39.468" v="18" actId="14100"/>
          <ac:spMkLst>
            <pc:docMk/>
            <pc:sldMk cId="0" sldId="266"/>
            <ac:spMk id="7" creationId="{00000000-0000-0000-0000-000000000000}"/>
          </ac:spMkLst>
        </pc:spChg>
      </pc:sldChg>
      <pc:sldChg chg="modTransition">
        <pc:chgData name="DOAN THI HAI YEN" userId="46ce6b64e9072719" providerId="LiveId" clId="{F96BE74E-2597-4B33-B12A-123BDB383BE1}" dt="2024-08-23T15:46:42.810" v="20"/>
        <pc:sldMkLst>
          <pc:docMk/>
          <pc:sldMk cId="0" sldId="267"/>
        </pc:sldMkLst>
      </pc:sldChg>
      <pc:sldChg chg="modTransition">
        <pc:chgData name="DOAN THI HAI YEN" userId="46ce6b64e9072719" providerId="LiveId" clId="{F96BE74E-2597-4B33-B12A-123BDB383BE1}" dt="2024-08-23T15:46:44.491" v="21"/>
        <pc:sldMkLst>
          <pc:docMk/>
          <pc:sldMk cId="0" sldId="268"/>
        </pc:sldMkLst>
      </pc:sldChg>
      <pc:sldChg chg="modTransition">
        <pc:chgData name="DOAN THI HAI YEN" userId="46ce6b64e9072719" providerId="LiveId" clId="{F96BE74E-2597-4B33-B12A-123BDB383BE1}" dt="2024-08-23T15:46:46.943" v="22"/>
        <pc:sldMkLst>
          <pc:docMk/>
          <pc:sldMk cId="0" sldId="269"/>
        </pc:sldMkLst>
      </pc:sldChg>
      <pc:sldChg chg="modTransition">
        <pc:chgData name="DOAN THI HAI YEN" userId="46ce6b64e9072719" providerId="LiveId" clId="{F96BE74E-2597-4B33-B12A-123BDB383BE1}" dt="2024-08-23T15:46:49.280" v="23"/>
        <pc:sldMkLst>
          <pc:docMk/>
          <pc:sldMk cId="0" sldId="270"/>
        </pc:sldMkLst>
      </pc:sldChg>
      <pc:sldChg chg="modTransition">
        <pc:chgData name="DOAN THI HAI YEN" userId="46ce6b64e9072719" providerId="LiveId" clId="{F96BE74E-2597-4B33-B12A-123BDB383BE1}" dt="2024-08-23T15:46:52.778" v="24"/>
        <pc:sldMkLst>
          <pc:docMk/>
          <pc:sldMk cId="0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hyperlink" Target="https://youtu.be/7r51cVHa5e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9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12936" y="4163070"/>
            <a:ext cx="9303811" cy="5884661"/>
          </a:xfrm>
          <a:custGeom>
            <a:avLst/>
            <a:gdLst/>
            <a:ahLst/>
            <a:cxnLst/>
            <a:rect l="l" t="t" r="r" b="b"/>
            <a:pathLst>
              <a:path w="9303811" h="5884661">
                <a:moveTo>
                  <a:pt x="0" y="0"/>
                </a:moveTo>
                <a:lnTo>
                  <a:pt x="9303811" y="0"/>
                </a:lnTo>
                <a:lnTo>
                  <a:pt x="9303811" y="5884661"/>
                </a:lnTo>
                <a:lnTo>
                  <a:pt x="0" y="588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020322" y="4522321"/>
            <a:ext cx="1004718" cy="1242358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13182045" y="48270"/>
            <a:ext cx="4460488" cy="4114800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257800" y="2295920"/>
            <a:ext cx="6935844" cy="1085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Món</a:t>
            </a:r>
            <a:r>
              <a:rPr lang="en-US" sz="6399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ăn</a:t>
            </a:r>
            <a:r>
              <a:rPr lang="en-US" sz="6399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6399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mùa</a:t>
            </a:r>
            <a:r>
              <a:rPr lang="en-US" sz="6399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 hè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92288" y="2646648"/>
            <a:ext cx="7461020" cy="4203041"/>
          </a:xfrm>
          <a:custGeom>
            <a:avLst/>
            <a:gdLst/>
            <a:ahLst/>
            <a:cxnLst/>
            <a:rect l="l" t="t" r="r" b="b"/>
            <a:pathLst>
              <a:path w="7461020" h="4203041">
                <a:moveTo>
                  <a:pt x="0" y="0"/>
                </a:moveTo>
                <a:lnTo>
                  <a:pt x="7461020" y="0"/>
                </a:lnTo>
                <a:lnTo>
                  <a:pt x="7461020" y="4203042"/>
                </a:lnTo>
                <a:lnTo>
                  <a:pt x="0" y="4203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341" y="2670720"/>
            <a:ext cx="7386487" cy="4154899"/>
          </a:xfrm>
          <a:custGeom>
            <a:avLst/>
            <a:gdLst/>
            <a:ahLst/>
            <a:cxnLst/>
            <a:rect l="l" t="t" r="r" b="b"/>
            <a:pathLst>
              <a:path w="7386487" h="4154899">
                <a:moveTo>
                  <a:pt x="0" y="0"/>
                </a:moveTo>
                <a:lnTo>
                  <a:pt x="7386487" y="0"/>
                </a:lnTo>
                <a:lnTo>
                  <a:pt x="7386487" y="4154899"/>
                </a:lnTo>
                <a:lnTo>
                  <a:pt x="0" y="4154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02740" y="542290"/>
            <a:ext cx="3731259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Canh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chua</a:t>
            </a:r>
            <a:endParaRPr lang="en-US" sz="3916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914" y="2558760"/>
            <a:ext cx="8148867" cy="5422701"/>
          </a:xfrm>
          <a:custGeom>
            <a:avLst/>
            <a:gdLst/>
            <a:ahLst/>
            <a:cxnLst/>
            <a:rect l="l" t="t" r="r" b="b"/>
            <a:pathLst>
              <a:path w="8148867" h="5422701">
                <a:moveTo>
                  <a:pt x="0" y="0"/>
                </a:moveTo>
                <a:lnTo>
                  <a:pt x="8148867" y="0"/>
                </a:lnTo>
                <a:lnTo>
                  <a:pt x="8148867" y="5422700"/>
                </a:lnTo>
                <a:lnTo>
                  <a:pt x="0" y="542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76276" y="2577118"/>
            <a:ext cx="7776032" cy="5404342"/>
          </a:xfrm>
          <a:custGeom>
            <a:avLst/>
            <a:gdLst/>
            <a:ahLst/>
            <a:cxnLst/>
            <a:rect l="l" t="t" r="r" b="b"/>
            <a:pathLst>
              <a:path w="7776032" h="5404342">
                <a:moveTo>
                  <a:pt x="0" y="0"/>
                </a:moveTo>
                <a:lnTo>
                  <a:pt x="7776032" y="0"/>
                </a:lnTo>
                <a:lnTo>
                  <a:pt x="7776032" y="5404342"/>
                </a:lnTo>
                <a:lnTo>
                  <a:pt x="0" y="54043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18672" y="542290"/>
            <a:ext cx="3820128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Bún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phơ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̉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37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39579" y="1586247"/>
            <a:ext cx="9442527" cy="7672053"/>
          </a:xfrm>
          <a:custGeom>
            <a:avLst/>
            <a:gdLst/>
            <a:ahLst/>
            <a:cxnLst/>
            <a:rect l="l" t="t" r="r" b="b"/>
            <a:pathLst>
              <a:path w="9442527" h="7672053">
                <a:moveTo>
                  <a:pt x="0" y="0"/>
                </a:moveTo>
                <a:lnTo>
                  <a:pt x="9442527" y="0"/>
                </a:lnTo>
                <a:lnTo>
                  <a:pt x="9442527" y="7672053"/>
                </a:lnTo>
                <a:lnTo>
                  <a:pt x="0" y="7672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41213"/>
            <a:ext cx="4967365" cy="68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Mâm cơm mùa hè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37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09325" y="1536938"/>
            <a:ext cx="9503215" cy="7721362"/>
          </a:xfrm>
          <a:custGeom>
            <a:avLst/>
            <a:gdLst/>
            <a:ahLst/>
            <a:cxnLst/>
            <a:rect l="l" t="t" r="r" b="b"/>
            <a:pathLst>
              <a:path w="9503215" h="7721362">
                <a:moveTo>
                  <a:pt x="0" y="0"/>
                </a:moveTo>
                <a:lnTo>
                  <a:pt x="9503215" y="0"/>
                </a:lnTo>
                <a:lnTo>
                  <a:pt x="9503215" y="7721362"/>
                </a:lnTo>
                <a:lnTo>
                  <a:pt x="0" y="7721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41213"/>
            <a:ext cx="4967365" cy="68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Mâm cơm mùa hè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37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08739" y="1470826"/>
            <a:ext cx="8702190" cy="8404752"/>
          </a:xfrm>
          <a:custGeom>
            <a:avLst/>
            <a:gdLst/>
            <a:ahLst/>
            <a:cxnLst/>
            <a:rect l="l" t="t" r="r" b="b"/>
            <a:pathLst>
              <a:path w="8702190" h="8404752">
                <a:moveTo>
                  <a:pt x="0" y="0"/>
                </a:moveTo>
                <a:lnTo>
                  <a:pt x="8702189" y="0"/>
                </a:lnTo>
                <a:lnTo>
                  <a:pt x="8702189" y="8404751"/>
                </a:lnTo>
                <a:lnTo>
                  <a:pt x="0" y="8404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41213"/>
            <a:ext cx="4967365" cy="68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Mâm cơm mùa hè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37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13963" y="1434938"/>
            <a:ext cx="8560978" cy="8090124"/>
          </a:xfrm>
          <a:custGeom>
            <a:avLst/>
            <a:gdLst/>
            <a:ahLst/>
            <a:cxnLst/>
            <a:rect l="l" t="t" r="r" b="b"/>
            <a:pathLst>
              <a:path w="8560978" h="8090124">
                <a:moveTo>
                  <a:pt x="0" y="0"/>
                </a:moveTo>
                <a:lnTo>
                  <a:pt x="8560978" y="0"/>
                </a:lnTo>
                <a:lnTo>
                  <a:pt x="8560978" y="8090124"/>
                </a:lnTo>
                <a:lnTo>
                  <a:pt x="0" y="809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641213"/>
            <a:ext cx="4967365" cy="68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Mâm cơm mùa hè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12936" y="4163070"/>
            <a:ext cx="9303811" cy="5884661"/>
          </a:xfrm>
          <a:custGeom>
            <a:avLst/>
            <a:gdLst/>
            <a:ahLst/>
            <a:cxnLst/>
            <a:rect l="l" t="t" r="r" b="b"/>
            <a:pathLst>
              <a:path w="9303811" h="5884661">
                <a:moveTo>
                  <a:pt x="0" y="0"/>
                </a:moveTo>
                <a:lnTo>
                  <a:pt x="9303811" y="0"/>
                </a:lnTo>
                <a:lnTo>
                  <a:pt x="9303811" y="5884661"/>
                </a:lnTo>
                <a:lnTo>
                  <a:pt x="0" y="5884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020322" y="4522321"/>
            <a:ext cx="1004718" cy="1242358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13182045" y="48270"/>
            <a:ext cx="4460488" cy="4114800"/>
          </a:xfrm>
          <a:custGeom>
            <a:avLst/>
            <a:gdLst/>
            <a:ahLst/>
            <a:cxnLst/>
            <a:rect l="l" t="t" r="r" b="b"/>
            <a:pathLst>
              <a:path w="4460488" h="4114800">
                <a:moveTo>
                  <a:pt x="0" y="0"/>
                </a:moveTo>
                <a:lnTo>
                  <a:pt x="4460488" y="0"/>
                </a:lnTo>
                <a:lnTo>
                  <a:pt x="44604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20322" y="939175"/>
            <a:ext cx="11395174" cy="22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Các bé hãy ăn uống đủ chất 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</a:rPr>
              <a:t>để luôn khỏe mạnh nhé!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20725">
            <a:off x="15133022" y="7106477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20322" y="4522321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8212674" y="4891317"/>
            <a:ext cx="6017989" cy="4114800"/>
          </a:xfrm>
          <a:custGeom>
            <a:avLst/>
            <a:gdLst/>
            <a:ahLst/>
            <a:cxnLst/>
            <a:rect l="l" t="t" r="r" b="b"/>
            <a:pathLst>
              <a:path w="6017989" h="4114800">
                <a:moveTo>
                  <a:pt x="0" y="0"/>
                </a:moveTo>
                <a:lnTo>
                  <a:pt x="6017989" y="0"/>
                </a:lnTo>
                <a:lnTo>
                  <a:pt x="6017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86678" y="4891317"/>
            <a:ext cx="4754496" cy="41148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114752" y="781368"/>
            <a:ext cx="7906048" cy="2218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u="sng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Bài</a:t>
            </a:r>
            <a:r>
              <a:rPr lang="en-US" sz="6399" u="sng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 </a:t>
            </a:r>
            <a:r>
              <a:rPr lang="en-US" sz="6399" u="sng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hát</a:t>
            </a:r>
            <a:r>
              <a:rPr lang="en-US" sz="6399" u="sng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:</a:t>
            </a:r>
          </a:p>
          <a:p>
            <a:pPr algn="ctr">
              <a:lnSpc>
                <a:spcPts val="8959"/>
              </a:lnSpc>
            </a:pPr>
            <a:r>
              <a:rPr lang="en-US" sz="6399" u="sng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Chiếc</a:t>
            </a:r>
            <a:r>
              <a:rPr lang="en-US" sz="6399" u="sng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 </a:t>
            </a:r>
            <a:r>
              <a:rPr lang="en-US" sz="6399" u="sng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bụng</a:t>
            </a:r>
            <a:r>
              <a:rPr lang="en-US" sz="6399" u="sng" dirty="0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 </a:t>
            </a:r>
            <a:r>
              <a:rPr lang="en-US" sz="6399" u="sng" dirty="0" err="1">
                <a:solidFill>
                  <a:srgbClr val="EE3B8E"/>
                </a:solidFill>
                <a:latin typeface="Paytone One"/>
                <a:ea typeface="Paytone One"/>
                <a:cs typeface="Paytone One"/>
                <a:sym typeface="Paytone One"/>
                <a:hlinkClick r:id="rId14" tooltip="https://youtu.be/7r51cVHa5ek"/>
              </a:rPr>
              <a:t>đói</a:t>
            </a:r>
            <a:endParaRPr lang="en-US" sz="6399" u="sng" dirty="0">
              <a:solidFill>
                <a:srgbClr val="EE3B8E"/>
              </a:solidFill>
              <a:latin typeface="Paytone One"/>
              <a:ea typeface="Paytone One"/>
              <a:cs typeface="Paytone One"/>
              <a:sym typeface="Paytone One"/>
              <a:hlinkClick r:id="rId14" tooltip="https://youtu.be/7r51cVHa5e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137" y="-14001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25924" y="399979"/>
            <a:ext cx="2827210" cy="4114800"/>
          </a:xfrm>
          <a:custGeom>
            <a:avLst/>
            <a:gdLst/>
            <a:ahLst/>
            <a:cxnLst/>
            <a:rect l="l" t="t" r="r" b="b"/>
            <a:pathLst>
              <a:path w="2827210" h="4114800">
                <a:moveTo>
                  <a:pt x="0" y="0"/>
                </a:moveTo>
                <a:lnTo>
                  <a:pt x="2827211" y="0"/>
                </a:lnTo>
                <a:lnTo>
                  <a:pt x="2827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36648" y="1533280"/>
            <a:ext cx="3790519" cy="3990020"/>
          </a:xfrm>
          <a:custGeom>
            <a:avLst/>
            <a:gdLst/>
            <a:ahLst/>
            <a:cxnLst/>
            <a:rect l="l" t="t" r="r" b="b"/>
            <a:pathLst>
              <a:path w="3790519" h="3990020">
                <a:moveTo>
                  <a:pt x="0" y="0"/>
                </a:moveTo>
                <a:lnTo>
                  <a:pt x="3790519" y="0"/>
                </a:lnTo>
                <a:lnTo>
                  <a:pt x="3790519" y="3990020"/>
                </a:lnTo>
                <a:lnTo>
                  <a:pt x="0" y="39900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43536" y="1856931"/>
            <a:ext cx="2866019" cy="3849159"/>
          </a:xfrm>
          <a:custGeom>
            <a:avLst/>
            <a:gdLst/>
            <a:ahLst/>
            <a:cxnLst/>
            <a:rect l="l" t="t" r="r" b="b"/>
            <a:pathLst>
              <a:path w="2866019" h="3849159">
                <a:moveTo>
                  <a:pt x="0" y="0"/>
                </a:moveTo>
                <a:lnTo>
                  <a:pt x="2866019" y="0"/>
                </a:lnTo>
                <a:lnTo>
                  <a:pt x="2866019" y="3849158"/>
                </a:lnTo>
                <a:lnTo>
                  <a:pt x="0" y="38491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87491" y="6214310"/>
            <a:ext cx="3228497" cy="2816863"/>
          </a:xfrm>
          <a:custGeom>
            <a:avLst/>
            <a:gdLst/>
            <a:ahLst/>
            <a:cxnLst/>
            <a:rect l="l" t="t" r="r" b="b"/>
            <a:pathLst>
              <a:path w="3228497" h="2816863">
                <a:moveTo>
                  <a:pt x="0" y="0"/>
                </a:moveTo>
                <a:lnTo>
                  <a:pt x="3228497" y="0"/>
                </a:lnTo>
                <a:lnTo>
                  <a:pt x="3228497" y="2816863"/>
                </a:lnTo>
                <a:lnTo>
                  <a:pt x="0" y="2816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57562" y="6214310"/>
            <a:ext cx="3555423" cy="3168770"/>
          </a:xfrm>
          <a:custGeom>
            <a:avLst/>
            <a:gdLst/>
            <a:ahLst/>
            <a:cxnLst/>
            <a:rect l="l" t="t" r="r" b="b"/>
            <a:pathLst>
              <a:path w="3555423" h="3168770">
                <a:moveTo>
                  <a:pt x="0" y="0"/>
                </a:moveTo>
                <a:lnTo>
                  <a:pt x="3555422" y="0"/>
                </a:lnTo>
                <a:lnTo>
                  <a:pt x="3555422" y="3168770"/>
                </a:lnTo>
                <a:lnTo>
                  <a:pt x="0" y="3168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24292" y="523240"/>
            <a:ext cx="614079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Thời tiết mùa hè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35758" y="3671657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3831907" h="4114800">
                <a:moveTo>
                  <a:pt x="0" y="0"/>
                </a:moveTo>
                <a:lnTo>
                  <a:pt x="3831907" y="0"/>
                </a:lnTo>
                <a:lnTo>
                  <a:pt x="3831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43851" y="3360693"/>
            <a:ext cx="4214569" cy="4736728"/>
          </a:xfrm>
          <a:custGeom>
            <a:avLst/>
            <a:gdLst/>
            <a:ahLst/>
            <a:cxnLst/>
            <a:rect l="l" t="t" r="r" b="b"/>
            <a:pathLst>
              <a:path w="4214569" h="4736728">
                <a:moveTo>
                  <a:pt x="0" y="0"/>
                </a:moveTo>
                <a:lnTo>
                  <a:pt x="4214569" y="0"/>
                </a:lnTo>
                <a:lnTo>
                  <a:pt x="4214569" y="4736728"/>
                </a:lnTo>
                <a:lnTo>
                  <a:pt x="0" y="4736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01916" y="542290"/>
            <a:ext cx="3608284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Sữa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chua</a:t>
            </a:r>
            <a:endParaRPr lang="en-US" sz="3916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7681" y="-112044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1"/>
                </a:lnTo>
                <a:lnTo>
                  <a:pt x="0" y="10567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20725">
            <a:off x="15133022" y="7106477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20322" y="4522321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9" name="Freeform 19"/>
          <p:cNvSpPr/>
          <p:nvPr/>
        </p:nvSpPr>
        <p:spPr>
          <a:xfrm>
            <a:off x="3416441" y="2313412"/>
            <a:ext cx="11455118" cy="5660176"/>
          </a:xfrm>
          <a:custGeom>
            <a:avLst/>
            <a:gdLst/>
            <a:ahLst/>
            <a:cxnLst/>
            <a:rect l="l" t="t" r="r" b="b"/>
            <a:pathLst>
              <a:path w="11455118" h="5660176">
                <a:moveTo>
                  <a:pt x="0" y="0"/>
                </a:moveTo>
                <a:lnTo>
                  <a:pt x="11455118" y="0"/>
                </a:lnTo>
                <a:lnTo>
                  <a:pt x="11455118" y="5660176"/>
                </a:lnTo>
                <a:lnTo>
                  <a:pt x="0" y="5660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547166" y="542290"/>
            <a:ext cx="1073883" cy="68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Chè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7681" y="-112044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1"/>
                </a:lnTo>
                <a:lnTo>
                  <a:pt x="0" y="10567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67718" y="7625149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20725">
            <a:off x="15133022" y="7106477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3486776" y="2277187"/>
            <a:ext cx="11763751" cy="6131855"/>
          </a:xfrm>
          <a:custGeom>
            <a:avLst/>
            <a:gdLst/>
            <a:ahLst/>
            <a:cxnLst/>
            <a:rect l="l" t="t" r="r" b="b"/>
            <a:pathLst>
              <a:path w="11763751" h="6131855">
                <a:moveTo>
                  <a:pt x="0" y="0"/>
                </a:moveTo>
                <a:lnTo>
                  <a:pt x="11763751" y="0"/>
                </a:lnTo>
                <a:lnTo>
                  <a:pt x="11763751" y="6131855"/>
                </a:lnTo>
                <a:lnTo>
                  <a:pt x="0" y="6131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345730" y="345581"/>
            <a:ext cx="4216869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 quả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59607" y="3504038"/>
            <a:ext cx="6490501" cy="3378879"/>
          </a:xfrm>
          <a:custGeom>
            <a:avLst/>
            <a:gdLst/>
            <a:ahLst/>
            <a:cxnLst/>
            <a:rect l="l" t="t" r="r" b="b"/>
            <a:pathLst>
              <a:path w="6490501" h="3378879">
                <a:moveTo>
                  <a:pt x="0" y="0"/>
                </a:moveTo>
                <a:lnTo>
                  <a:pt x="6490501" y="0"/>
                </a:lnTo>
                <a:lnTo>
                  <a:pt x="6490501" y="3378879"/>
                </a:lnTo>
                <a:lnTo>
                  <a:pt x="0" y="3378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88381" y="2244344"/>
            <a:ext cx="7913976" cy="5279455"/>
          </a:xfrm>
          <a:custGeom>
            <a:avLst/>
            <a:gdLst/>
            <a:ahLst/>
            <a:cxnLst/>
            <a:rect l="l" t="t" r="r" b="b"/>
            <a:pathLst>
              <a:path w="7913976" h="5279455">
                <a:moveTo>
                  <a:pt x="0" y="0"/>
                </a:moveTo>
                <a:lnTo>
                  <a:pt x="7913976" y="0"/>
                </a:lnTo>
                <a:lnTo>
                  <a:pt x="7913976" y="5279455"/>
                </a:lnTo>
                <a:lnTo>
                  <a:pt x="0" y="52794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34394" y="641213"/>
            <a:ext cx="2847205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Sinh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tô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́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23597" y="1693401"/>
            <a:ext cx="10376239" cy="6900199"/>
          </a:xfrm>
          <a:custGeom>
            <a:avLst/>
            <a:gdLst/>
            <a:ahLst/>
            <a:cxnLst/>
            <a:rect l="l" t="t" r="r" b="b"/>
            <a:pathLst>
              <a:path w="10376239" h="6900199">
                <a:moveTo>
                  <a:pt x="0" y="0"/>
                </a:moveTo>
                <a:lnTo>
                  <a:pt x="10376239" y="0"/>
                </a:lnTo>
                <a:lnTo>
                  <a:pt x="10376239" y="6900198"/>
                </a:lnTo>
                <a:lnTo>
                  <a:pt x="0" y="6900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58696" y="542290"/>
            <a:ext cx="2975304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Nước</a:t>
            </a:r>
            <a:endParaRPr lang="en-US" sz="3916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280020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1" y="0"/>
                </a:lnTo>
                <a:lnTo>
                  <a:pt x="14701941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2535268" y="6150706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83061">
            <a:off x="-2691431" y="688418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53825" y="3318403"/>
            <a:ext cx="5795774" cy="3863850"/>
          </a:xfrm>
          <a:custGeom>
            <a:avLst/>
            <a:gdLst/>
            <a:ahLst/>
            <a:cxnLst/>
            <a:rect l="l" t="t" r="r" b="b"/>
            <a:pathLst>
              <a:path w="5795774" h="3863850">
                <a:moveTo>
                  <a:pt x="0" y="0"/>
                </a:moveTo>
                <a:lnTo>
                  <a:pt x="5795774" y="0"/>
                </a:lnTo>
                <a:lnTo>
                  <a:pt x="5795774" y="3863849"/>
                </a:lnTo>
                <a:lnTo>
                  <a:pt x="0" y="38638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68088" y="1771380"/>
            <a:ext cx="6957895" cy="6957895"/>
          </a:xfrm>
          <a:custGeom>
            <a:avLst/>
            <a:gdLst/>
            <a:ahLst/>
            <a:cxnLst/>
            <a:rect l="l" t="t" r="r" b="b"/>
            <a:pathLst>
              <a:path w="6957895" h="6957895">
                <a:moveTo>
                  <a:pt x="0" y="0"/>
                </a:moveTo>
                <a:lnTo>
                  <a:pt x="6957895" y="0"/>
                </a:lnTo>
                <a:lnTo>
                  <a:pt x="6957895" y="6957895"/>
                </a:lnTo>
                <a:lnTo>
                  <a:pt x="0" y="6957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98172" y="542290"/>
            <a:ext cx="4516828" cy="649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</a:pP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Các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món</a:t>
            </a:r>
            <a:r>
              <a:rPr lang="en-US" sz="3916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16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luộc</a:t>
            </a:r>
            <a:endParaRPr lang="en-US" sz="3916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</Words>
  <Application>Microsoft Office PowerPoint</Application>
  <PresentationFormat>Custom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DejaVu Serif Bold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5 - Món ăn mùa hè</dc:title>
  <cp:lastModifiedBy>DOAN THI HAI YEN</cp:lastModifiedBy>
  <cp:revision>1</cp:revision>
  <dcterms:created xsi:type="dcterms:W3CDTF">2006-08-16T00:00:00Z</dcterms:created>
  <dcterms:modified xsi:type="dcterms:W3CDTF">2024-08-24T03:13:00Z</dcterms:modified>
  <dc:identifier>DAGOrTukNCI</dc:identifier>
</cp:coreProperties>
</file>