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loo" panose="020B0604020202020204" charset="-9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8.svg"/><Relationship Id="rId3" Type="http://schemas.openxmlformats.org/officeDocument/2006/relationships/image" Target="../media/image14.sv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5" Type="http://schemas.openxmlformats.org/officeDocument/2006/relationships/image" Target="../media/image18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34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8352" y="1272463"/>
            <a:ext cx="10989512" cy="5822670"/>
            <a:chOff x="0" y="0"/>
            <a:chExt cx="2780849" cy="1473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18317" y="0"/>
                  </a:moveTo>
                  <a:lnTo>
                    <a:pt x="2762533" y="0"/>
                  </a:lnTo>
                  <a:cubicBezTo>
                    <a:pt x="2772648" y="0"/>
                    <a:pt x="2780849" y="8201"/>
                    <a:pt x="2780849" y="18317"/>
                  </a:cubicBezTo>
                  <a:lnTo>
                    <a:pt x="2780849" y="1455085"/>
                  </a:lnTo>
                  <a:cubicBezTo>
                    <a:pt x="2780849" y="1465201"/>
                    <a:pt x="2772648" y="1473402"/>
                    <a:pt x="2762533" y="1473402"/>
                  </a:cubicBezTo>
                  <a:lnTo>
                    <a:pt x="18317" y="1473402"/>
                  </a:lnTo>
                  <a:cubicBezTo>
                    <a:pt x="8201" y="1473402"/>
                    <a:pt x="0" y="1465201"/>
                    <a:pt x="0" y="1455085"/>
                  </a:cubicBezTo>
                  <a:lnTo>
                    <a:pt x="0" y="18317"/>
                  </a:lnTo>
                  <a:cubicBezTo>
                    <a:pt x="0" y="8201"/>
                    <a:pt x="8201" y="0"/>
                    <a:pt x="18317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80849" cy="15115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58099"/>
            <a:ext cx="11065059" cy="5939641"/>
            <a:chOff x="0" y="0"/>
            <a:chExt cx="2799966" cy="1503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18191" y="0"/>
                  </a:moveTo>
                  <a:lnTo>
                    <a:pt x="2781774" y="0"/>
                  </a:lnTo>
                  <a:cubicBezTo>
                    <a:pt x="2791821" y="0"/>
                    <a:pt x="2799966" y="8145"/>
                    <a:pt x="2799966" y="18191"/>
                  </a:cubicBezTo>
                  <a:lnTo>
                    <a:pt x="2799966" y="1484809"/>
                  </a:lnTo>
                  <a:cubicBezTo>
                    <a:pt x="2799966" y="1494856"/>
                    <a:pt x="2791821" y="1503001"/>
                    <a:pt x="2781774" y="1503001"/>
                  </a:cubicBezTo>
                  <a:lnTo>
                    <a:pt x="18191" y="1503001"/>
                  </a:lnTo>
                  <a:cubicBezTo>
                    <a:pt x="13367" y="1503001"/>
                    <a:pt x="8740" y="1501084"/>
                    <a:pt x="5328" y="1497673"/>
                  </a:cubicBezTo>
                  <a:cubicBezTo>
                    <a:pt x="1917" y="1494261"/>
                    <a:pt x="0" y="1489634"/>
                    <a:pt x="0" y="1484809"/>
                  </a:cubicBezTo>
                  <a:lnTo>
                    <a:pt x="0" y="18191"/>
                  </a:lnTo>
                  <a:cubicBezTo>
                    <a:pt x="0" y="8145"/>
                    <a:pt x="8145" y="0"/>
                    <a:pt x="18191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99966" cy="154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649245" y="1426813"/>
            <a:ext cx="4874489" cy="8351928"/>
          </a:xfrm>
          <a:custGeom>
            <a:avLst/>
            <a:gdLst/>
            <a:ahLst/>
            <a:cxnLst/>
            <a:rect l="l" t="t" r="r" b="b"/>
            <a:pathLst>
              <a:path w="4874489" h="8351928">
                <a:moveTo>
                  <a:pt x="0" y="0"/>
                </a:moveTo>
                <a:lnTo>
                  <a:pt x="4874489" y="0"/>
                </a:lnTo>
                <a:lnTo>
                  <a:pt x="4874489" y="8351929"/>
                </a:lnTo>
                <a:lnTo>
                  <a:pt x="0" y="8351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43546" y="5495985"/>
            <a:ext cx="4111447" cy="4282757"/>
          </a:xfrm>
          <a:custGeom>
            <a:avLst/>
            <a:gdLst/>
            <a:ahLst/>
            <a:cxnLst/>
            <a:rect l="l" t="t" r="r" b="b"/>
            <a:pathLst>
              <a:path w="4111447" h="4282757">
                <a:moveTo>
                  <a:pt x="0" y="0"/>
                </a:moveTo>
                <a:lnTo>
                  <a:pt x="4111446" y="0"/>
                </a:lnTo>
                <a:lnTo>
                  <a:pt x="4111446" y="4282757"/>
                </a:lnTo>
                <a:lnTo>
                  <a:pt x="0" y="4282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12293">
            <a:off x="9265603" y="754549"/>
            <a:ext cx="1151406" cy="1344529"/>
          </a:xfrm>
          <a:custGeom>
            <a:avLst/>
            <a:gdLst/>
            <a:ahLst/>
            <a:cxnLst/>
            <a:rect l="l" t="t" r="r" b="b"/>
            <a:pathLst>
              <a:path w="1151406" h="1344529">
                <a:moveTo>
                  <a:pt x="0" y="0"/>
                </a:moveTo>
                <a:lnTo>
                  <a:pt x="1151406" y="0"/>
                </a:lnTo>
                <a:lnTo>
                  <a:pt x="1151406" y="1344529"/>
                </a:lnTo>
                <a:lnTo>
                  <a:pt x="0" y="1344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17680" y="3522563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88352" y="1564700"/>
            <a:ext cx="9307882" cy="393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0"/>
              </a:lnSpc>
            </a:pPr>
            <a:r>
              <a:rPr lang="en-US" sz="8500">
                <a:solidFill>
                  <a:srgbClr val="FFFCF4"/>
                </a:solidFill>
                <a:latin typeface="Baloo"/>
                <a:ea typeface="Baloo"/>
                <a:cs typeface="Baloo"/>
                <a:sym typeface="Baloo"/>
              </a:rPr>
              <a:t>Làm quen với dụng cụ đo lường: Thước dây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445837" y="7523947"/>
            <a:ext cx="149946" cy="248873"/>
          </a:xfrm>
          <a:custGeom>
            <a:avLst/>
            <a:gdLst/>
            <a:ahLst/>
            <a:cxnLst/>
            <a:rect l="l" t="t" r="r" b="b"/>
            <a:pathLst>
              <a:path w="149946" h="248873">
                <a:moveTo>
                  <a:pt x="149947" y="0"/>
                </a:moveTo>
                <a:lnTo>
                  <a:pt x="0" y="0"/>
                </a:lnTo>
                <a:lnTo>
                  <a:pt x="0" y="248873"/>
                </a:lnTo>
                <a:lnTo>
                  <a:pt x="149947" y="248873"/>
                </a:lnTo>
                <a:lnTo>
                  <a:pt x="14994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777" y="4838700"/>
            <a:ext cx="4928235" cy="5022091"/>
          </a:xfrm>
          <a:custGeom>
            <a:avLst/>
            <a:gdLst/>
            <a:ahLst/>
            <a:cxnLst/>
            <a:rect l="l" t="t" r="r" b="b"/>
            <a:pathLst>
              <a:path w="3890859" h="4123261">
                <a:moveTo>
                  <a:pt x="0" y="0"/>
                </a:moveTo>
                <a:lnTo>
                  <a:pt x="3890859" y="0"/>
                </a:lnTo>
                <a:lnTo>
                  <a:pt x="3890859" y="4123261"/>
                </a:lnTo>
                <a:lnTo>
                  <a:pt x="0" y="41232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1839" y="37321"/>
            <a:ext cx="3044952" cy="4114800"/>
          </a:xfrm>
          <a:custGeom>
            <a:avLst/>
            <a:gdLst/>
            <a:ahLst/>
            <a:cxnLst/>
            <a:rect l="l" t="t" r="r" b="b"/>
            <a:pathLst>
              <a:path w="3044952" h="4114800">
                <a:moveTo>
                  <a:pt x="0" y="0"/>
                </a:moveTo>
                <a:lnTo>
                  <a:pt x="3044952" y="0"/>
                </a:lnTo>
                <a:lnTo>
                  <a:pt x="30449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66791" y="545320"/>
            <a:ext cx="10754417" cy="294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4A2218"/>
                </a:solidFill>
                <a:latin typeface="Baloo"/>
                <a:ea typeface="Baloo"/>
                <a:cs typeface="Baloo"/>
                <a:sym typeface="Baloo"/>
              </a:rPr>
              <a:t>Bài hát:</a:t>
            </a:r>
          </a:p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4A2218"/>
                </a:solidFill>
                <a:latin typeface="Baloo"/>
                <a:ea typeface="Baloo"/>
                <a:cs typeface="Baloo"/>
                <a:sym typeface="Baloo"/>
              </a:rPr>
              <a:t> Bé khỏe bé ngoan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5582" y="4310889"/>
            <a:ext cx="265070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Nhạc</a:t>
            </a:r>
            <a:r>
              <a:rPr lang="en-US" sz="6999" dirty="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: </a:t>
            </a:r>
          </a:p>
        </p:txBody>
      </p:sp>
      <p:pic>
        <p:nvPicPr>
          <p:cNvPr id="10" name="Bé Khoẻ Bé Ngoan - Nguyệt Hằ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51301" y="4062445"/>
            <a:ext cx="1690688" cy="16906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 t="30291" r="18193" b="27957"/>
          <a:stretch/>
        </p:blipFill>
        <p:spPr>
          <a:xfrm>
            <a:off x="6249007" y="5784952"/>
            <a:ext cx="5734565" cy="4335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4" t="28945" r="34860" b="29304"/>
          <a:stretch/>
        </p:blipFill>
        <p:spPr>
          <a:xfrm>
            <a:off x="12086559" y="5721313"/>
            <a:ext cx="5534890" cy="4399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13427" y="6263280"/>
            <a:ext cx="5231630" cy="4794075"/>
          </a:xfrm>
          <a:custGeom>
            <a:avLst/>
            <a:gdLst/>
            <a:ahLst/>
            <a:cxnLst/>
            <a:rect l="l" t="t" r="r" b="b"/>
            <a:pathLst>
              <a:path w="5231630" h="4794075">
                <a:moveTo>
                  <a:pt x="0" y="0"/>
                </a:moveTo>
                <a:lnTo>
                  <a:pt x="5231629" y="0"/>
                </a:lnTo>
                <a:lnTo>
                  <a:pt x="5231629" y="4794075"/>
                </a:lnTo>
                <a:lnTo>
                  <a:pt x="0" y="4794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750131" y="4005036"/>
            <a:ext cx="3695179" cy="5641494"/>
          </a:xfrm>
          <a:custGeom>
            <a:avLst/>
            <a:gdLst/>
            <a:ahLst/>
            <a:cxnLst/>
            <a:rect l="l" t="t" r="r" b="b"/>
            <a:pathLst>
              <a:path w="3695179" h="5641494">
                <a:moveTo>
                  <a:pt x="0" y="0"/>
                </a:moveTo>
                <a:lnTo>
                  <a:pt x="3695179" y="0"/>
                </a:lnTo>
                <a:lnTo>
                  <a:pt x="3695179" y="5641494"/>
                </a:lnTo>
                <a:lnTo>
                  <a:pt x="0" y="56414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5937582" y="6263280"/>
            <a:ext cx="7017954" cy="3435617"/>
            <a:chOff x="0" y="0"/>
            <a:chExt cx="9357272" cy="4580822"/>
          </a:xfrm>
        </p:grpSpPr>
        <p:sp>
          <p:nvSpPr>
            <p:cNvPr id="6" name="Freeform 6"/>
            <p:cNvSpPr/>
            <p:nvPr/>
          </p:nvSpPr>
          <p:spPr>
            <a:xfrm>
              <a:off x="0" y="697554"/>
              <a:ext cx="9357272" cy="3883268"/>
            </a:xfrm>
            <a:custGeom>
              <a:avLst/>
              <a:gdLst/>
              <a:ahLst/>
              <a:cxnLst/>
              <a:rect l="l" t="t" r="r" b="b"/>
              <a:pathLst>
                <a:path w="9357272" h="3883268">
                  <a:moveTo>
                    <a:pt x="0" y="0"/>
                  </a:moveTo>
                  <a:lnTo>
                    <a:pt x="9357272" y="0"/>
                  </a:lnTo>
                  <a:lnTo>
                    <a:pt x="9357272" y="3883268"/>
                  </a:lnTo>
                  <a:lnTo>
                    <a:pt x="0" y="3883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678636" y="297303"/>
              <a:ext cx="3926098" cy="3883268"/>
            </a:xfrm>
            <a:custGeom>
              <a:avLst/>
              <a:gdLst/>
              <a:ahLst/>
              <a:cxnLst/>
              <a:rect l="l" t="t" r="r" b="b"/>
              <a:pathLst>
                <a:path w="3926098" h="3883268">
                  <a:moveTo>
                    <a:pt x="0" y="0"/>
                  </a:moveTo>
                  <a:lnTo>
                    <a:pt x="3926098" y="0"/>
                  </a:lnTo>
                  <a:lnTo>
                    <a:pt x="3926098" y="3883268"/>
                  </a:lnTo>
                  <a:lnTo>
                    <a:pt x="0" y="3883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689722">
              <a:off x="1367995" y="758354"/>
              <a:ext cx="3881768" cy="2663863"/>
            </a:xfrm>
            <a:custGeom>
              <a:avLst/>
              <a:gdLst/>
              <a:ahLst/>
              <a:cxnLst/>
              <a:rect l="l" t="t" r="r" b="b"/>
              <a:pathLst>
                <a:path w="3881768" h="2663863">
                  <a:moveTo>
                    <a:pt x="0" y="0"/>
                  </a:moveTo>
                  <a:lnTo>
                    <a:pt x="3881768" y="0"/>
                  </a:lnTo>
                  <a:lnTo>
                    <a:pt x="3881768" y="2663863"/>
                  </a:lnTo>
                  <a:lnTo>
                    <a:pt x="0" y="2663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-215956">
            <a:off x="6351446" y="458680"/>
            <a:ext cx="7575791" cy="5350403"/>
          </a:xfrm>
          <a:custGeom>
            <a:avLst/>
            <a:gdLst/>
            <a:ahLst/>
            <a:cxnLst/>
            <a:rect l="l" t="t" r="r" b="b"/>
            <a:pathLst>
              <a:path w="7575791" h="5350403">
                <a:moveTo>
                  <a:pt x="0" y="0"/>
                </a:moveTo>
                <a:lnTo>
                  <a:pt x="7575792" y="0"/>
                </a:lnTo>
                <a:lnTo>
                  <a:pt x="7575792" y="5350402"/>
                </a:lnTo>
                <a:lnTo>
                  <a:pt x="0" y="5350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390006" y="373224"/>
            <a:ext cx="1749336" cy="4292849"/>
          </a:xfrm>
          <a:custGeom>
            <a:avLst/>
            <a:gdLst/>
            <a:ahLst/>
            <a:cxnLst/>
            <a:rect l="l" t="t" r="r" b="b"/>
            <a:pathLst>
              <a:path w="1749336" h="4292849">
                <a:moveTo>
                  <a:pt x="0" y="0"/>
                </a:moveTo>
                <a:lnTo>
                  <a:pt x="1749336" y="0"/>
                </a:lnTo>
                <a:lnTo>
                  <a:pt x="1749336" y="4292850"/>
                </a:lnTo>
                <a:lnTo>
                  <a:pt x="0" y="42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485547" y="1857319"/>
            <a:ext cx="2264584" cy="14606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5537" y="572974"/>
            <a:ext cx="6029331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422119"/>
                </a:solidFill>
                <a:latin typeface="Baloo"/>
                <a:ea typeface="Baloo"/>
                <a:cs typeface="Baloo"/>
                <a:sym typeface="Baloo"/>
              </a:rPr>
              <a:t>Khai thác hiểu biết của trẻ về thước đo: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7432" y="7565747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7" y="0"/>
                </a:lnTo>
                <a:lnTo>
                  <a:pt x="3381617" y="2980051"/>
                </a:lnTo>
                <a:lnTo>
                  <a:pt x="0" y="29800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563955" y="8233391"/>
            <a:ext cx="216619" cy="359534"/>
          </a:xfrm>
          <a:custGeom>
            <a:avLst/>
            <a:gdLst/>
            <a:ahLst/>
            <a:cxnLst/>
            <a:rect l="l" t="t" r="r" b="b"/>
            <a:pathLst>
              <a:path w="216619" h="359534">
                <a:moveTo>
                  <a:pt x="216619" y="0"/>
                </a:moveTo>
                <a:lnTo>
                  <a:pt x="0" y="0"/>
                </a:lnTo>
                <a:lnTo>
                  <a:pt x="0" y="359534"/>
                </a:lnTo>
                <a:lnTo>
                  <a:pt x="216619" y="359534"/>
                </a:lnTo>
                <a:lnTo>
                  <a:pt x="21661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21695" y="3267690"/>
            <a:ext cx="4163186" cy="6370079"/>
          </a:xfrm>
          <a:custGeom>
            <a:avLst/>
            <a:gdLst/>
            <a:ahLst/>
            <a:cxnLst/>
            <a:rect l="l" t="t" r="r" b="b"/>
            <a:pathLst>
              <a:path w="4163186" h="6370079">
                <a:moveTo>
                  <a:pt x="0" y="0"/>
                </a:moveTo>
                <a:lnTo>
                  <a:pt x="4163187" y="0"/>
                </a:lnTo>
                <a:lnTo>
                  <a:pt x="4163187" y="6370079"/>
                </a:lnTo>
                <a:lnTo>
                  <a:pt x="0" y="63700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452" r="-67205"/>
            </a:stretch>
          </a:blipFill>
        </p:spPr>
      </p:sp>
      <p:sp>
        <p:nvSpPr>
          <p:cNvPr id="5" name="Freeform 5"/>
          <p:cNvSpPr/>
          <p:nvPr/>
        </p:nvSpPr>
        <p:spPr>
          <a:xfrm rot="-1689722">
            <a:off x="4322051" y="7884021"/>
            <a:ext cx="2725661" cy="1870485"/>
          </a:xfrm>
          <a:custGeom>
            <a:avLst/>
            <a:gdLst/>
            <a:ahLst/>
            <a:cxnLst/>
            <a:rect l="l" t="t" r="r" b="b"/>
            <a:pathLst>
              <a:path w="2725661" h="1870485">
                <a:moveTo>
                  <a:pt x="0" y="0"/>
                </a:moveTo>
                <a:lnTo>
                  <a:pt x="2725661" y="0"/>
                </a:lnTo>
                <a:lnTo>
                  <a:pt x="2725661" y="1870486"/>
                </a:lnTo>
                <a:lnTo>
                  <a:pt x="0" y="18704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83056" y="2551630"/>
            <a:ext cx="5282724" cy="6295045"/>
          </a:xfrm>
          <a:custGeom>
            <a:avLst/>
            <a:gdLst/>
            <a:ahLst/>
            <a:cxnLst/>
            <a:rect l="l" t="t" r="r" b="b"/>
            <a:pathLst>
              <a:path w="5282724" h="6295045">
                <a:moveTo>
                  <a:pt x="0" y="0"/>
                </a:moveTo>
                <a:lnTo>
                  <a:pt x="5282724" y="0"/>
                </a:lnTo>
                <a:lnTo>
                  <a:pt x="5282724" y="6295046"/>
                </a:lnTo>
                <a:lnTo>
                  <a:pt x="0" y="62950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603" r="-5825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95206" y="3984139"/>
            <a:ext cx="4536035" cy="4937181"/>
          </a:xfrm>
          <a:custGeom>
            <a:avLst/>
            <a:gdLst/>
            <a:ahLst/>
            <a:cxnLst/>
            <a:rect l="l" t="t" r="r" b="b"/>
            <a:pathLst>
              <a:path w="4536035" h="4937181">
                <a:moveTo>
                  <a:pt x="0" y="0"/>
                </a:moveTo>
                <a:lnTo>
                  <a:pt x="4536036" y="0"/>
                </a:lnTo>
                <a:lnTo>
                  <a:pt x="4536036" y="4937182"/>
                </a:lnTo>
                <a:lnTo>
                  <a:pt x="0" y="49371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92794" y="411163"/>
            <a:ext cx="8702413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422119"/>
                </a:solidFill>
                <a:latin typeface="Baloo"/>
                <a:ea typeface="Baloo"/>
                <a:cs typeface="Baloo"/>
                <a:sym typeface="Baloo"/>
              </a:rPr>
              <a:t>Đo chiều cao của bạn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696" y="2058349"/>
            <a:ext cx="5891645" cy="89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8"/>
              </a:lnSpc>
              <a:spcBef>
                <a:spcPct val="0"/>
              </a:spcBef>
            </a:pPr>
            <a:r>
              <a:rPr lang="en-US" sz="524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Bước 1: Chuẩn bị đo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02943" y="9144488"/>
            <a:ext cx="6296931" cy="89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8"/>
              </a:lnSpc>
              <a:spcBef>
                <a:spcPct val="0"/>
              </a:spcBef>
            </a:pPr>
            <a:r>
              <a:rPr lang="en-US" sz="524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Bước 2: Đo chiều cao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63029" y="2058349"/>
            <a:ext cx="5524971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  <a:spcBef>
                <a:spcPct val="0"/>
              </a:spcBef>
            </a:pPr>
            <a:r>
              <a:rPr lang="en-US" sz="5250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Bước 3: Ghi chép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529388" y="4556799"/>
            <a:ext cx="4020373" cy="5033331"/>
          </a:xfrm>
          <a:custGeom>
            <a:avLst/>
            <a:gdLst/>
            <a:ahLst/>
            <a:cxnLst/>
            <a:rect l="l" t="t" r="r" b="b"/>
            <a:pathLst>
              <a:path w="4020373" h="5033331">
                <a:moveTo>
                  <a:pt x="0" y="0"/>
                </a:moveTo>
                <a:lnTo>
                  <a:pt x="4020373" y="0"/>
                </a:lnTo>
                <a:lnTo>
                  <a:pt x="4020373" y="5033332"/>
                </a:lnTo>
                <a:lnTo>
                  <a:pt x="0" y="5033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3573" y="4745663"/>
            <a:ext cx="5044837" cy="5331400"/>
          </a:xfrm>
          <a:custGeom>
            <a:avLst/>
            <a:gdLst/>
            <a:ahLst/>
            <a:cxnLst/>
            <a:rect l="l" t="t" r="r" b="b"/>
            <a:pathLst>
              <a:path w="5044837" h="5331400">
                <a:moveTo>
                  <a:pt x="0" y="0"/>
                </a:moveTo>
                <a:lnTo>
                  <a:pt x="5044837" y="0"/>
                </a:lnTo>
                <a:lnTo>
                  <a:pt x="5044837" y="5331399"/>
                </a:lnTo>
                <a:lnTo>
                  <a:pt x="0" y="53313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867400" y="2958664"/>
            <a:ext cx="7003915" cy="4114800"/>
          </a:xfrm>
          <a:custGeom>
            <a:avLst/>
            <a:gdLst/>
            <a:ahLst/>
            <a:cxnLst/>
            <a:rect l="l" t="t" r="r" b="b"/>
            <a:pathLst>
              <a:path w="7003915" h="4114800">
                <a:moveTo>
                  <a:pt x="0" y="0"/>
                </a:moveTo>
                <a:lnTo>
                  <a:pt x="7003915" y="0"/>
                </a:lnTo>
                <a:lnTo>
                  <a:pt x="70039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95400" y="419100"/>
            <a:ext cx="15390845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Trẻ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đo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chiều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cao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cho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các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bạn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theo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tô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̉, </a:t>
            </a:r>
            <a:r>
              <a:rPr lang="en-US" sz="8800" b="1" dirty="0" err="1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nhóm</a:t>
            </a:r>
            <a:r>
              <a:rPr lang="en-US" sz="8800" b="1" dirty="0">
                <a:solidFill>
                  <a:srgbClr val="422119"/>
                </a:solidFill>
                <a:latin typeface="Times New Roman" panose="02020603050405020304" pitchFamily="18" charset="0"/>
                <a:ea typeface="Baloo"/>
                <a:cs typeface="Times New Roman" panose="02020603050405020304" pitchFamily="18" charset="0"/>
                <a:sym typeface="Balo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2134" y="2893838"/>
            <a:ext cx="10104055" cy="4437633"/>
            <a:chOff x="0" y="0"/>
            <a:chExt cx="3355546" cy="147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5546" cy="1473733"/>
            </a:xfrm>
            <a:custGeom>
              <a:avLst/>
              <a:gdLst/>
              <a:ahLst/>
              <a:cxnLst/>
              <a:rect l="l" t="t" r="r" b="b"/>
              <a:pathLst>
                <a:path w="3355546" h="1473733">
                  <a:moveTo>
                    <a:pt x="19922" y="0"/>
                  </a:moveTo>
                  <a:lnTo>
                    <a:pt x="3335624" y="0"/>
                  </a:lnTo>
                  <a:cubicBezTo>
                    <a:pt x="3346626" y="0"/>
                    <a:pt x="3355546" y="8919"/>
                    <a:pt x="3355546" y="19922"/>
                  </a:cubicBezTo>
                  <a:lnTo>
                    <a:pt x="3355546" y="1453811"/>
                  </a:lnTo>
                  <a:cubicBezTo>
                    <a:pt x="3355546" y="1464814"/>
                    <a:pt x="3346626" y="1473733"/>
                    <a:pt x="3335624" y="1473733"/>
                  </a:cubicBezTo>
                  <a:lnTo>
                    <a:pt x="19922" y="1473733"/>
                  </a:lnTo>
                  <a:cubicBezTo>
                    <a:pt x="8919" y="1473733"/>
                    <a:pt x="0" y="1464814"/>
                    <a:pt x="0" y="1453811"/>
                  </a:cubicBezTo>
                  <a:lnTo>
                    <a:pt x="0" y="19922"/>
                  </a:lnTo>
                  <a:cubicBezTo>
                    <a:pt x="0" y="8919"/>
                    <a:pt x="8919" y="0"/>
                    <a:pt x="19922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355546" cy="1511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91029" y="2441755"/>
            <a:ext cx="10073240" cy="4525762"/>
            <a:chOff x="0" y="0"/>
            <a:chExt cx="3345312" cy="1503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5312" cy="1503001"/>
            </a:xfrm>
            <a:custGeom>
              <a:avLst/>
              <a:gdLst/>
              <a:ahLst/>
              <a:cxnLst/>
              <a:rect l="l" t="t" r="r" b="b"/>
              <a:pathLst>
                <a:path w="3345312" h="1503001">
                  <a:moveTo>
                    <a:pt x="19983" y="0"/>
                  </a:moveTo>
                  <a:lnTo>
                    <a:pt x="3325330" y="0"/>
                  </a:lnTo>
                  <a:cubicBezTo>
                    <a:pt x="3330629" y="0"/>
                    <a:pt x="3335712" y="2105"/>
                    <a:pt x="3339459" y="5853"/>
                  </a:cubicBezTo>
                  <a:cubicBezTo>
                    <a:pt x="3343207" y="9600"/>
                    <a:pt x="3345312" y="14683"/>
                    <a:pt x="3345312" y="19983"/>
                  </a:cubicBezTo>
                  <a:lnTo>
                    <a:pt x="3345312" y="1483018"/>
                  </a:lnTo>
                  <a:cubicBezTo>
                    <a:pt x="3345312" y="1488318"/>
                    <a:pt x="3343207" y="1493400"/>
                    <a:pt x="3339459" y="1497148"/>
                  </a:cubicBezTo>
                  <a:cubicBezTo>
                    <a:pt x="3335712" y="1500895"/>
                    <a:pt x="3330629" y="1503001"/>
                    <a:pt x="3325330" y="1503001"/>
                  </a:cubicBezTo>
                  <a:lnTo>
                    <a:pt x="19983" y="1503001"/>
                  </a:lnTo>
                  <a:cubicBezTo>
                    <a:pt x="14683" y="1503001"/>
                    <a:pt x="9600" y="1500895"/>
                    <a:pt x="5853" y="1497148"/>
                  </a:cubicBezTo>
                  <a:cubicBezTo>
                    <a:pt x="2105" y="1493400"/>
                    <a:pt x="0" y="1488318"/>
                    <a:pt x="0" y="1483018"/>
                  </a:cubicBezTo>
                  <a:lnTo>
                    <a:pt x="0" y="19983"/>
                  </a:lnTo>
                  <a:cubicBezTo>
                    <a:pt x="0" y="14683"/>
                    <a:pt x="2105" y="9600"/>
                    <a:pt x="5853" y="5853"/>
                  </a:cubicBezTo>
                  <a:cubicBezTo>
                    <a:pt x="9600" y="2105"/>
                    <a:pt x="14683" y="0"/>
                    <a:pt x="1998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45312" cy="154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095969" y="5734453"/>
            <a:ext cx="5672030" cy="4114800"/>
          </a:xfrm>
          <a:custGeom>
            <a:avLst/>
            <a:gdLst/>
            <a:ahLst/>
            <a:cxnLst/>
            <a:rect l="l" t="t" r="r" b="b"/>
            <a:pathLst>
              <a:path w="5672030" h="4114800">
                <a:moveTo>
                  <a:pt x="0" y="0"/>
                </a:moveTo>
                <a:lnTo>
                  <a:pt x="5672030" y="0"/>
                </a:lnTo>
                <a:lnTo>
                  <a:pt x="5672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17432" y="7565747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7" y="0"/>
                </a:lnTo>
                <a:lnTo>
                  <a:pt x="3381617" y="2980051"/>
                </a:lnTo>
                <a:lnTo>
                  <a:pt x="0" y="29800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0"/>
            <a:ext cx="3311033" cy="5635800"/>
          </a:xfrm>
          <a:custGeom>
            <a:avLst/>
            <a:gdLst/>
            <a:ahLst/>
            <a:cxnLst/>
            <a:rect l="l" t="t" r="r" b="b"/>
            <a:pathLst>
              <a:path w="3311033" h="5635800">
                <a:moveTo>
                  <a:pt x="0" y="0"/>
                </a:moveTo>
                <a:lnTo>
                  <a:pt x="3311033" y="0"/>
                </a:lnTo>
                <a:lnTo>
                  <a:pt x="3311033" y="5635800"/>
                </a:lnTo>
                <a:lnTo>
                  <a:pt x="0" y="563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98212" y="3493057"/>
            <a:ext cx="9091576" cy="229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6600">
                <a:solidFill>
                  <a:srgbClr val="FFFCF4"/>
                </a:solidFill>
                <a:latin typeface="Baloo"/>
                <a:ea typeface="Baloo"/>
                <a:cs typeface="Baloo"/>
                <a:sym typeface="Baloo"/>
              </a:rPr>
              <a:t>Hẹn gặp lại các bé ở các hoạt động tiếp theo!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</Words>
  <Application>Microsoft Office PowerPoint</Application>
  <PresentationFormat>Custom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Lam quen voi dung cu do luong Thuoc day</dc:title>
  <cp:lastModifiedBy>admin</cp:lastModifiedBy>
  <cp:revision>4</cp:revision>
  <dcterms:created xsi:type="dcterms:W3CDTF">2006-08-16T00:00:00Z</dcterms:created>
  <dcterms:modified xsi:type="dcterms:W3CDTF">2024-08-27T09:35:23Z</dcterms:modified>
  <dc:identifier>DAGOvy0Edwk</dc:identifier>
</cp:coreProperties>
</file>