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Paytone One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6A711F-BA00-4542-8A39-F67918D62C84}" v="8" dt="2024-08-23T15:47:47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B26A711F-BA00-4542-8A39-F67918D62C84}"/>
    <pc:docChg chg="modSld">
      <pc:chgData name="DOAN THI HAI YEN" userId="46ce6b64e9072719" providerId="LiveId" clId="{B26A711F-BA00-4542-8A39-F67918D62C84}" dt="2024-08-23T15:47:47.815" v="7"/>
      <pc:docMkLst>
        <pc:docMk/>
      </pc:docMkLst>
      <pc:sldChg chg="modTransition">
        <pc:chgData name="DOAN THI HAI YEN" userId="46ce6b64e9072719" providerId="LiveId" clId="{B26A711F-BA00-4542-8A39-F67918D62C84}" dt="2024-08-23T15:47:32.441" v="0"/>
        <pc:sldMkLst>
          <pc:docMk/>
          <pc:sldMk cId="0" sldId="256"/>
        </pc:sldMkLst>
      </pc:sldChg>
      <pc:sldChg chg="modTransition">
        <pc:chgData name="DOAN THI HAI YEN" userId="46ce6b64e9072719" providerId="LiveId" clId="{B26A711F-BA00-4542-8A39-F67918D62C84}" dt="2024-08-23T15:47:33.748" v="1"/>
        <pc:sldMkLst>
          <pc:docMk/>
          <pc:sldMk cId="0" sldId="257"/>
        </pc:sldMkLst>
      </pc:sldChg>
      <pc:sldChg chg="modTransition">
        <pc:chgData name="DOAN THI HAI YEN" userId="46ce6b64e9072719" providerId="LiveId" clId="{B26A711F-BA00-4542-8A39-F67918D62C84}" dt="2024-08-23T15:47:35.304" v="2"/>
        <pc:sldMkLst>
          <pc:docMk/>
          <pc:sldMk cId="0" sldId="258"/>
        </pc:sldMkLst>
      </pc:sldChg>
      <pc:sldChg chg="modTransition">
        <pc:chgData name="DOAN THI HAI YEN" userId="46ce6b64e9072719" providerId="LiveId" clId="{B26A711F-BA00-4542-8A39-F67918D62C84}" dt="2024-08-23T15:47:37.874" v="3"/>
        <pc:sldMkLst>
          <pc:docMk/>
          <pc:sldMk cId="0" sldId="259"/>
        </pc:sldMkLst>
      </pc:sldChg>
      <pc:sldChg chg="modTransition">
        <pc:chgData name="DOAN THI HAI YEN" userId="46ce6b64e9072719" providerId="LiveId" clId="{B26A711F-BA00-4542-8A39-F67918D62C84}" dt="2024-08-23T15:47:39.778" v="4"/>
        <pc:sldMkLst>
          <pc:docMk/>
          <pc:sldMk cId="0" sldId="260"/>
        </pc:sldMkLst>
      </pc:sldChg>
      <pc:sldChg chg="modTransition">
        <pc:chgData name="DOAN THI HAI YEN" userId="46ce6b64e9072719" providerId="LiveId" clId="{B26A711F-BA00-4542-8A39-F67918D62C84}" dt="2024-08-23T15:47:42.154" v="5"/>
        <pc:sldMkLst>
          <pc:docMk/>
          <pc:sldMk cId="0" sldId="261"/>
        </pc:sldMkLst>
      </pc:sldChg>
      <pc:sldChg chg="modTransition">
        <pc:chgData name="DOAN THI HAI YEN" userId="46ce6b64e9072719" providerId="LiveId" clId="{B26A711F-BA00-4542-8A39-F67918D62C84}" dt="2024-08-23T15:47:45.777" v="6"/>
        <pc:sldMkLst>
          <pc:docMk/>
          <pc:sldMk cId="0" sldId="262"/>
        </pc:sldMkLst>
      </pc:sldChg>
      <pc:sldChg chg="modTransition">
        <pc:chgData name="DOAN THI HAI YEN" userId="46ce6b64e9072719" providerId="LiveId" clId="{B26A711F-BA00-4542-8A39-F67918D62C84}" dt="2024-08-23T15:47:47.815" v="7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svg"/><Relationship Id="rId10" Type="http://schemas.openxmlformats.org/officeDocument/2006/relationships/image" Target="../media/image23.sv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56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9187" y="4022498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2734" y="4022498"/>
            <a:ext cx="6822532" cy="6822532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585" y="6339752"/>
            <a:ext cx="18839537" cy="3082833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4970" y="8379904"/>
            <a:ext cx="19037939" cy="6544292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8052" y="8306978"/>
            <a:ext cx="3074980" cy="1902644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089" y="7317558"/>
            <a:ext cx="1956963" cy="2892064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859" y="8999307"/>
            <a:ext cx="1338429" cy="846557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60326" y="8306978"/>
            <a:ext cx="1424533" cy="1525604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0497" y="5143500"/>
            <a:ext cx="4924333" cy="4795069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98771" y="247072"/>
            <a:ext cx="4278556" cy="1835890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521472" y="1823121"/>
            <a:ext cx="6460236" cy="82296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17839" y="5535085"/>
            <a:ext cx="3882921" cy="4946397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1770" y="2598013"/>
            <a:ext cx="3977925" cy="1706891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2757">
            <a:off x="-2501661" y="55527"/>
            <a:ext cx="5786862" cy="7371799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50896" y="4507420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57442" y="4495862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230301" y="1707833"/>
            <a:ext cx="662940" cy="538162"/>
            <a:chOff x="0" y="0"/>
            <a:chExt cx="883920" cy="717550"/>
          </a:xfrm>
        </p:grpSpPr>
        <p:sp>
          <p:nvSpPr>
            <p:cNvPr id="19" name="Freeform 19"/>
            <p:cNvSpPr/>
            <p:nvPr/>
          </p:nvSpPr>
          <p:spPr>
            <a:xfrm>
              <a:off x="48260" y="46990"/>
              <a:ext cx="787400" cy="619760"/>
            </a:xfrm>
            <a:custGeom>
              <a:avLst/>
              <a:gdLst/>
              <a:ahLst/>
              <a:cxnLst/>
              <a:rect l="l" t="t" r="r" b="b"/>
              <a:pathLst>
                <a:path w="787400" h="619760">
                  <a:moveTo>
                    <a:pt x="613410" y="598170"/>
                  </a:moveTo>
                  <a:cubicBezTo>
                    <a:pt x="100330" y="215900"/>
                    <a:pt x="63500" y="209550"/>
                    <a:pt x="41910" y="193040"/>
                  </a:cubicBezTo>
                  <a:cubicBezTo>
                    <a:pt x="30480" y="184150"/>
                    <a:pt x="25400" y="179070"/>
                    <a:pt x="19050" y="167640"/>
                  </a:cubicBezTo>
                  <a:cubicBezTo>
                    <a:pt x="10160" y="151130"/>
                    <a:pt x="0" y="123190"/>
                    <a:pt x="2540" y="101600"/>
                  </a:cubicBezTo>
                  <a:cubicBezTo>
                    <a:pt x="3810" y="80010"/>
                    <a:pt x="13970" y="54610"/>
                    <a:pt x="27940" y="38100"/>
                  </a:cubicBezTo>
                  <a:cubicBezTo>
                    <a:pt x="43180" y="22860"/>
                    <a:pt x="66040" y="8890"/>
                    <a:pt x="87630" y="3810"/>
                  </a:cubicBezTo>
                  <a:cubicBezTo>
                    <a:pt x="109220" y="0"/>
                    <a:pt x="138430" y="6350"/>
                    <a:pt x="154940" y="12700"/>
                  </a:cubicBezTo>
                  <a:cubicBezTo>
                    <a:pt x="167640" y="17780"/>
                    <a:pt x="175260" y="22860"/>
                    <a:pt x="184150" y="33020"/>
                  </a:cubicBezTo>
                  <a:cubicBezTo>
                    <a:pt x="195580" y="46990"/>
                    <a:pt x="212090" y="72390"/>
                    <a:pt x="214630" y="93980"/>
                  </a:cubicBezTo>
                  <a:cubicBezTo>
                    <a:pt x="217170" y="115570"/>
                    <a:pt x="209550" y="144780"/>
                    <a:pt x="201930" y="161290"/>
                  </a:cubicBezTo>
                  <a:cubicBezTo>
                    <a:pt x="196850" y="172720"/>
                    <a:pt x="190500" y="180340"/>
                    <a:pt x="180340" y="187960"/>
                  </a:cubicBezTo>
                  <a:cubicBezTo>
                    <a:pt x="166370" y="199390"/>
                    <a:pt x="139700" y="214630"/>
                    <a:pt x="118110" y="215900"/>
                  </a:cubicBezTo>
                  <a:cubicBezTo>
                    <a:pt x="96520" y="218440"/>
                    <a:pt x="69850" y="210820"/>
                    <a:pt x="52070" y="199390"/>
                  </a:cubicBezTo>
                  <a:cubicBezTo>
                    <a:pt x="33020" y="187960"/>
                    <a:pt x="16510" y="167640"/>
                    <a:pt x="8890" y="147320"/>
                  </a:cubicBezTo>
                  <a:cubicBezTo>
                    <a:pt x="1270" y="127000"/>
                    <a:pt x="2540" y="96520"/>
                    <a:pt x="6350" y="78740"/>
                  </a:cubicBezTo>
                  <a:cubicBezTo>
                    <a:pt x="8890" y="66040"/>
                    <a:pt x="12700" y="57150"/>
                    <a:pt x="21590" y="46990"/>
                  </a:cubicBezTo>
                  <a:cubicBezTo>
                    <a:pt x="33020" y="33020"/>
                    <a:pt x="55880" y="13970"/>
                    <a:pt x="76200" y="7620"/>
                  </a:cubicBezTo>
                  <a:cubicBezTo>
                    <a:pt x="96520" y="1270"/>
                    <a:pt x="121920" y="2540"/>
                    <a:pt x="144780" y="8890"/>
                  </a:cubicBezTo>
                  <a:cubicBezTo>
                    <a:pt x="172720" y="16510"/>
                    <a:pt x="198120" y="31750"/>
                    <a:pt x="232410" y="54610"/>
                  </a:cubicBezTo>
                  <a:cubicBezTo>
                    <a:pt x="289560" y="92710"/>
                    <a:pt x="367030" y="167640"/>
                    <a:pt x="444500" y="226060"/>
                  </a:cubicBezTo>
                  <a:cubicBezTo>
                    <a:pt x="534670" y="292100"/>
                    <a:pt x="690880" y="373380"/>
                    <a:pt x="742950" y="426720"/>
                  </a:cubicBezTo>
                  <a:cubicBezTo>
                    <a:pt x="765810" y="450850"/>
                    <a:pt x="778510" y="467360"/>
                    <a:pt x="783590" y="491490"/>
                  </a:cubicBezTo>
                  <a:cubicBezTo>
                    <a:pt x="787400" y="514350"/>
                    <a:pt x="781050" y="546100"/>
                    <a:pt x="770890" y="566420"/>
                  </a:cubicBezTo>
                  <a:cubicBezTo>
                    <a:pt x="763270" y="581660"/>
                    <a:pt x="749300" y="594360"/>
                    <a:pt x="735330" y="603250"/>
                  </a:cubicBezTo>
                  <a:cubicBezTo>
                    <a:pt x="721360" y="612140"/>
                    <a:pt x="704850" y="619760"/>
                    <a:pt x="687070" y="619760"/>
                  </a:cubicBezTo>
                  <a:cubicBezTo>
                    <a:pt x="665480" y="619760"/>
                    <a:pt x="613410" y="598170"/>
                    <a:pt x="613410" y="59817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5335076" y="2238375"/>
            <a:ext cx="453390" cy="258128"/>
            <a:chOff x="0" y="0"/>
            <a:chExt cx="604520" cy="344170"/>
          </a:xfrm>
        </p:grpSpPr>
        <p:sp>
          <p:nvSpPr>
            <p:cNvPr id="21" name="Freeform 21"/>
            <p:cNvSpPr/>
            <p:nvPr/>
          </p:nvSpPr>
          <p:spPr>
            <a:xfrm>
              <a:off x="48260" y="45720"/>
              <a:ext cx="506730" cy="246380"/>
            </a:xfrm>
            <a:custGeom>
              <a:avLst/>
              <a:gdLst/>
              <a:ahLst/>
              <a:cxnLst/>
              <a:rect l="l" t="t" r="r" b="b"/>
              <a:pathLst>
                <a:path w="506730" h="246380">
                  <a:moveTo>
                    <a:pt x="383540" y="246380"/>
                  </a:moveTo>
                  <a:cubicBezTo>
                    <a:pt x="43180" y="204470"/>
                    <a:pt x="29210" y="190500"/>
                    <a:pt x="17780" y="171450"/>
                  </a:cubicBezTo>
                  <a:cubicBezTo>
                    <a:pt x="6350" y="152400"/>
                    <a:pt x="1270" y="121920"/>
                    <a:pt x="2540" y="102870"/>
                  </a:cubicBezTo>
                  <a:cubicBezTo>
                    <a:pt x="2540" y="90170"/>
                    <a:pt x="5080" y="81280"/>
                    <a:pt x="11430" y="68580"/>
                  </a:cubicBezTo>
                  <a:cubicBezTo>
                    <a:pt x="21590" y="52070"/>
                    <a:pt x="40640" y="27940"/>
                    <a:pt x="59690" y="17780"/>
                  </a:cubicBezTo>
                  <a:cubicBezTo>
                    <a:pt x="78740" y="7620"/>
                    <a:pt x="106680" y="2540"/>
                    <a:pt x="128270" y="6350"/>
                  </a:cubicBezTo>
                  <a:cubicBezTo>
                    <a:pt x="151130" y="10160"/>
                    <a:pt x="176530" y="26670"/>
                    <a:pt x="190500" y="39370"/>
                  </a:cubicBezTo>
                  <a:cubicBezTo>
                    <a:pt x="200660" y="48260"/>
                    <a:pt x="205740" y="55880"/>
                    <a:pt x="210820" y="68580"/>
                  </a:cubicBezTo>
                  <a:cubicBezTo>
                    <a:pt x="217170" y="86360"/>
                    <a:pt x="223520" y="116840"/>
                    <a:pt x="218440" y="138430"/>
                  </a:cubicBezTo>
                  <a:cubicBezTo>
                    <a:pt x="213360" y="160020"/>
                    <a:pt x="199390" y="184150"/>
                    <a:pt x="182880" y="198120"/>
                  </a:cubicBezTo>
                  <a:cubicBezTo>
                    <a:pt x="165100" y="212090"/>
                    <a:pt x="139700" y="223520"/>
                    <a:pt x="116840" y="224790"/>
                  </a:cubicBezTo>
                  <a:cubicBezTo>
                    <a:pt x="95250" y="226060"/>
                    <a:pt x="68580" y="218440"/>
                    <a:pt x="49530" y="205740"/>
                  </a:cubicBezTo>
                  <a:cubicBezTo>
                    <a:pt x="31750" y="193040"/>
                    <a:pt x="15240" y="171450"/>
                    <a:pt x="7620" y="149860"/>
                  </a:cubicBezTo>
                  <a:cubicBezTo>
                    <a:pt x="0" y="129540"/>
                    <a:pt x="0" y="101600"/>
                    <a:pt x="7620" y="80010"/>
                  </a:cubicBezTo>
                  <a:cubicBezTo>
                    <a:pt x="13970" y="59690"/>
                    <a:pt x="31750" y="36830"/>
                    <a:pt x="49530" y="24130"/>
                  </a:cubicBezTo>
                  <a:cubicBezTo>
                    <a:pt x="67310" y="11430"/>
                    <a:pt x="86360" y="8890"/>
                    <a:pt x="116840" y="5080"/>
                  </a:cubicBezTo>
                  <a:cubicBezTo>
                    <a:pt x="179070" y="0"/>
                    <a:pt x="345440" y="12700"/>
                    <a:pt x="407670" y="30480"/>
                  </a:cubicBezTo>
                  <a:cubicBezTo>
                    <a:pt x="439420" y="39370"/>
                    <a:pt x="461010" y="48260"/>
                    <a:pt x="476250" y="66040"/>
                  </a:cubicBezTo>
                  <a:cubicBezTo>
                    <a:pt x="492760" y="83820"/>
                    <a:pt x="502920" y="115570"/>
                    <a:pt x="504190" y="137160"/>
                  </a:cubicBezTo>
                  <a:cubicBezTo>
                    <a:pt x="506730" y="156210"/>
                    <a:pt x="500380" y="172720"/>
                    <a:pt x="492760" y="187960"/>
                  </a:cubicBezTo>
                  <a:cubicBezTo>
                    <a:pt x="485140" y="203200"/>
                    <a:pt x="473710" y="218440"/>
                    <a:pt x="458470" y="227330"/>
                  </a:cubicBezTo>
                  <a:cubicBezTo>
                    <a:pt x="439420" y="238760"/>
                    <a:pt x="383540" y="246380"/>
                    <a:pt x="383540" y="24638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5868476" y="1633538"/>
            <a:ext cx="382905" cy="502920"/>
            <a:chOff x="0" y="0"/>
            <a:chExt cx="510540" cy="670560"/>
          </a:xfrm>
        </p:grpSpPr>
        <p:sp>
          <p:nvSpPr>
            <p:cNvPr id="23" name="Freeform 23"/>
            <p:cNvSpPr/>
            <p:nvPr/>
          </p:nvSpPr>
          <p:spPr>
            <a:xfrm>
              <a:off x="49530" y="50800"/>
              <a:ext cx="412750" cy="575310"/>
            </a:xfrm>
            <a:custGeom>
              <a:avLst/>
              <a:gdLst/>
              <a:ahLst/>
              <a:cxnLst/>
              <a:rect l="l" t="t" r="r" b="b"/>
              <a:pathLst>
                <a:path w="412750" h="575310">
                  <a:moveTo>
                    <a:pt x="12700" y="416560"/>
                  </a:moveTo>
                  <a:cubicBezTo>
                    <a:pt x="104140" y="247650"/>
                    <a:pt x="130810" y="226060"/>
                    <a:pt x="149860" y="191770"/>
                  </a:cubicBezTo>
                  <a:cubicBezTo>
                    <a:pt x="171450" y="152400"/>
                    <a:pt x="181610" y="88900"/>
                    <a:pt x="203200" y="57150"/>
                  </a:cubicBezTo>
                  <a:cubicBezTo>
                    <a:pt x="218440" y="34290"/>
                    <a:pt x="238760" y="17780"/>
                    <a:pt x="255270" y="8890"/>
                  </a:cubicBezTo>
                  <a:cubicBezTo>
                    <a:pt x="267970" y="2540"/>
                    <a:pt x="276860" y="0"/>
                    <a:pt x="289560" y="0"/>
                  </a:cubicBezTo>
                  <a:cubicBezTo>
                    <a:pt x="308610" y="0"/>
                    <a:pt x="339090" y="5080"/>
                    <a:pt x="358140" y="16510"/>
                  </a:cubicBezTo>
                  <a:cubicBezTo>
                    <a:pt x="377190" y="27940"/>
                    <a:pt x="394970" y="53340"/>
                    <a:pt x="402590" y="71120"/>
                  </a:cubicBezTo>
                  <a:cubicBezTo>
                    <a:pt x="408940" y="82550"/>
                    <a:pt x="411480" y="91440"/>
                    <a:pt x="410210" y="105410"/>
                  </a:cubicBezTo>
                  <a:cubicBezTo>
                    <a:pt x="408940" y="124460"/>
                    <a:pt x="402590" y="154940"/>
                    <a:pt x="389890" y="172720"/>
                  </a:cubicBezTo>
                  <a:cubicBezTo>
                    <a:pt x="377190" y="190500"/>
                    <a:pt x="351790" y="207010"/>
                    <a:pt x="334010" y="214630"/>
                  </a:cubicBezTo>
                  <a:cubicBezTo>
                    <a:pt x="321310" y="219710"/>
                    <a:pt x="312420" y="220980"/>
                    <a:pt x="298450" y="219710"/>
                  </a:cubicBezTo>
                  <a:cubicBezTo>
                    <a:pt x="279400" y="218440"/>
                    <a:pt x="247650" y="207010"/>
                    <a:pt x="232410" y="196850"/>
                  </a:cubicBezTo>
                  <a:cubicBezTo>
                    <a:pt x="220980" y="189230"/>
                    <a:pt x="214630" y="180340"/>
                    <a:pt x="208280" y="170180"/>
                  </a:cubicBezTo>
                  <a:cubicBezTo>
                    <a:pt x="201930" y="160020"/>
                    <a:pt x="195580" y="151130"/>
                    <a:pt x="194310" y="137160"/>
                  </a:cubicBezTo>
                  <a:cubicBezTo>
                    <a:pt x="190500" y="119380"/>
                    <a:pt x="190500" y="87630"/>
                    <a:pt x="198120" y="67310"/>
                  </a:cubicBezTo>
                  <a:cubicBezTo>
                    <a:pt x="207010" y="46990"/>
                    <a:pt x="229870" y="25400"/>
                    <a:pt x="245110" y="13970"/>
                  </a:cubicBezTo>
                  <a:cubicBezTo>
                    <a:pt x="256540" y="6350"/>
                    <a:pt x="265430" y="3810"/>
                    <a:pt x="278130" y="1270"/>
                  </a:cubicBezTo>
                  <a:cubicBezTo>
                    <a:pt x="297180" y="0"/>
                    <a:pt x="330200" y="3810"/>
                    <a:pt x="347980" y="10160"/>
                  </a:cubicBezTo>
                  <a:cubicBezTo>
                    <a:pt x="360680" y="15240"/>
                    <a:pt x="368300" y="22860"/>
                    <a:pt x="377190" y="30480"/>
                  </a:cubicBezTo>
                  <a:cubicBezTo>
                    <a:pt x="386080" y="39370"/>
                    <a:pt x="393700" y="46990"/>
                    <a:pt x="398780" y="59690"/>
                  </a:cubicBezTo>
                  <a:cubicBezTo>
                    <a:pt x="405130" y="77470"/>
                    <a:pt x="412750" y="104140"/>
                    <a:pt x="408940" y="129540"/>
                  </a:cubicBezTo>
                  <a:cubicBezTo>
                    <a:pt x="403860" y="163830"/>
                    <a:pt x="379730" y="198120"/>
                    <a:pt x="356870" y="243840"/>
                  </a:cubicBezTo>
                  <a:cubicBezTo>
                    <a:pt x="321310" y="314960"/>
                    <a:pt x="250190" y="461010"/>
                    <a:pt x="208280" y="514350"/>
                  </a:cubicBezTo>
                  <a:cubicBezTo>
                    <a:pt x="186690" y="541020"/>
                    <a:pt x="173990" y="557530"/>
                    <a:pt x="151130" y="566420"/>
                  </a:cubicBezTo>
                  <a:cubicBezTo>
                    <a:pt x="128270" y="575310"/>
                    <a:pt x="95250" y="574040"/>
                    <a:pt x="73660" y="567690"/>
                  </a:cubicBezTo>
                  <a:cubicBezTo>
                    <a:pt x="55880" y="562610"/>
                    <a:pt x="41910" y="553720"/>
                    <a:pt x="30480" y="539750"/>
                  </a:cubicBezTo>
                  <a:cubicBezTo>
                    <a:pt x="16510" y="521970"/>
                    <a:pt x="3810" y="490220"/>
                    <a:pt x="1270" y="467360"/>
                  </a:cubicBezTo>
                  <a:cubicBezTo>
                    <a:pt x="0" y="449580"/>
                    <a:pt x="12700" y="416560"/>
                    <a:pt x="12700" y="41656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2143922" y="1654492"/>
            <a:ext cx="661988" cy="680085"/>
            <a:chOff x="0" y="0"/>
            <a:chExt cx="882650" cy="906780"/>
          </a:xfrm>
        </p:grpSpPr>
        <p:sp>
          <p:nvSpPr>
            <p:cNvPr id="25" name="Freeform 25"/>
            <p:cNvSpPr/>
            <p:nvPr/>
          </p:nvSpPr>
          <p:spPr>
            <a:xfrm>
              <a:off x="48260" y="48260"/>
              <a:ext cx="786130" cy="807720"/>
            </a:xfrm>
            <a:custGeom>
              <a:avLst/>
              <a:gdLst/>
              <a:ahLst/>
              <a:cxnLst/>
              <a:rect l="l" t="t" r="r" b="b"/>
              <a:pathLst>
                <a:path w="786130" h="807720">
                  <a:moveTo>
                    <a:pt x="33020" y="624840"/>
                  </a:moveTo>
                  <a:cubicBezTo>
                    <a:pt x="631190" y="12700"/>
                    <a:pt x="645160" y="6350"/>
                    <a:pt x="662940" y="2540"/>
                  </a:cubicBezTo>
                  <a:cubicBezTo>
                    <a:pt x="675640" y="0"/>
                    <a:pt x="684530" y="0"/>
                    <a:pt x="697230" y="3810"/>
                  </a:cubicBezTo>
                  <a:cubicBezTo>
                    <a:pt x="715010" y="8890"/>
                    <a:pt x="741680" y="20320"/>
                    <a:pt x="755650" y="36830"/>
                  </a:cubicBezTo>
                  <a:cubicBezTo>
                    <a:pt x="769620" y="52070"/>
                    <a:pt x="781050" y="77470"/>
                    <a:pt x="782320" y="97790"/>
                  </a:cubicBezTo>
                  <a:cubicBezTo>
                    <a:pt x="784860" y="119380"/>
                    <a:pt x="778510" y="146050"/>
                    <a:pt x="767080" y="163830"/>
                  </a:cubicBezTo>
                  <a:cubicBezTo>
                    <a:pt x="755650" y="181610"/>
                    <a:pt x="730250" y="198120"/>
                    <a:pt x="713740" y="205740"/>
                  </a:cubicBezTo>
                  <a:cubicBezTo>
                    <a:pt x="702310" y="210820"/>
                    <a:pt x="693420" y="213360"/>
                    <a:pt x="680720" y="212090"/>
                  </a:cubicBezTo>
                  <a:cubicBezTo>
                    <a:pt x="662940" y="210820"/>
                    <a:pt x="633730" y="204470"/>
                    <a:pt x="617220" y="193040"/>
                  </a:cubicBezTo>
                  <a:cubicBezTo>
                    <a:pt x="599440" y="180340"/>
                    <a:pt x="582930" y="158750"/>
                    <a:pt x="577850" y="138430"/>
                  </a:cubicBezTo>
                  <a:cubicBezTo>
                    <a:pt x="571500" y="118110"/>
                    <a:pt x="574040" y="88900"/>
                    <a:pt x="579120" y="71120"/>
                  </a:cubicBezTo>
                  <a:cubicBezTo>
                    <a:pt x="582930" y="58420"/>
                    <a:pt x="588010" y="49530"/>
                    <a:pt x="595630" y="41910"/>
                  </a:cubicBezTo>
                  <a:cubicBezTo>
                    <a:pt x="601980" y="33020"/>
                    <a:pt x="609600" y="24130"/>
                    <a:pt x="621030" y="19050"/>
                  </a:cubicBezTo>
                  <a:cubicBezTo>
                    <a:pt x="636270" y="10160"/>
                    <a:pt x="665480" y="0"/>
                    <a:pt x="685800" y="2540"/>
                  </a:cubicBezTo>
                  <a:cubicBezTo>
                    <a:pt x="707390" y="3810"/>
                    <a:pt x="731520" y="13970"/>
                    <a:pt x="748030" y="27940"/>
                  </a:cubicBezTo>
                  <a:cubicBezTo>
                    <a:pt x="763270" y="43180"/>
                    <a:pt x="777240" y="66040"/>
                    <a:pt x="781050" y="86360"/>
                  </a:cubicBezTo>
                  <a:cubicBezTo>
                    <a:pt x="784860" y="107950"/>
                    <a:pt x="786130" y="123190"/>
                    <a:pt x="772160" y="153670"/>
                  </a:cubicBezTo>
                  <a:cubicBezTo>
                    <a:pt x="721360" y="260350"/>
                    <a:pt x="288290" y="701040"/>
                    <a:pt x="184150" y="775970"/>
                  </a:cubicBezTo>
                  <a:cubicBezTo>
                    <a:pt x="152400" y="797560"/>
                    <a:pt x="138430" y="805180"/>
                    <a:pt x="114300" y="806450"/>
                  </a:cubicBezTo>
                  <a:cubicBezTo>
                    <a:pt x="91440" y="807720"/>
                    <a:pt x="60960" y="796290"/>
                    <a:pt x="43180" y="783590"/>
                  </a:cubicBezTo>
                  <a:cubicBezTo>
                    <a:pt x="27940" y="773430"/>
                    <a:pt x="17780" y="758190"/>
                    <a:pt x="11430" y="744220"/>
                  </a:cubicBezTo>
                  <a:cubicBezTo>
                    <a:pt x="5080" y="728980"/>
                    <a:pt x="0" y="711200"/>
                    <a:pt x="2540" y="693420"/>
                  </a:cubicBezTo>
                  <a:cubicBezTo>
                    <a:pt x="5080" y="671830"/>
                    <a:pt x="33020" y="624840"/>
                    <a:pt x="33020" y="62484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1912464" y="1633538"/>
            <a:ext cx="309562" cy="595312"/>
            <a:chOff x="0" y="0"/>
            <a:chExt cx="412750" cy="793750"/>
          </a:xfrm>
        </p:grpSpPr>
        <p:sp>
          <p:nvSpPr>
            <p:cNvPr id="27" name="Freeform 27"/>
            <p:cNvSpPr/>
            <p:nvPr/>
          </p:nvSpPr>
          <p:spPr>
            <a:xfrm>
              <a:off x="45720" y="49530"/>
              <a:ext cx="317500" cy="695960"/>
            </a:xfrm>
            <a:custGeom>
              <a:avLst/>
              <a:gdLst/>
              <a:ahLst/>
              <a:cxnLst/>
              <a:rect l="l" t="t" r="r" b="b"/>
              <a:pathLst>
                <a:path w="317500" h="695960">
                  <a:moveTo>
                    <a:pt x="5080" y="562610"/>
                  </a:moveTo>
                  <a:cubicBezTo>
                    <a:pt x="107950" y="63500"/>
                    <a:pt x="116840" y="46990"/>
                    <a:pt x="128270" y="33020"/>
                  </a:cubicBezTo>
                  <a:cubicBezTo>
                    <a:pt x="137160" y="22860"/>
                    <a:pt x="144780" y="16510"/>
                    <a:pt x="157480" y="11430"/>
                  </a:cubicBezTo>
                  <a:cubicBezTo>
                    <a:pt x="175260" y="5080"/>
                    <a:pt x="208280" y="0"/>
                    <a:pt x="227330" y="2540"/>
                  </a:cubicBezTo>
                  <a:cubicBezTo>
                    <a:pt x="240030" y="3810"/>
                    <a:pt x="248920" y="7620"/>
                    <a:pt x="260350" y="15240"/>
                  </a:cubicBezTo>
                  <a:cubicBezTo>
                    <a:pt x="275590" y="25400"/>
                    <a:pt x="298450" y="46990"/>
                    <a:pt x="306070" y="66040"/>
                  </a:cubicBezTo>
                  <a:cubicBezTo>
                    <a:pt x="314960" y="86360"/>
                    <a:pt x="317500" y="114300"/>
                    <a:pt x="312420" y="135890"/>
                  </a:cubicBezTo>
                  <a:cubicBezTo>
                    <a:pt x="307340" y="157480"/>
                    <a:pt x="292100" y="181610"/>
                    <a:pt x="274320" y="195580"/>
                  </a:cubicBezTo>
                  <a:cubicBezTo>
                    <a:pt x="257810" y="209550"/>
                    <a:pt x="227330" y="217170"/>
                    <a:pt x="209550" y="219710"/>
                  </a:cubicBezTo>
                  <a:cubicBezTo>
                    <a:pt x="195580" y="220980"/>
                    <a:pt x="185420" y="218440"/>
                    <a:pt x="173990" y="214630"/>
                  </a:cubicBezTo>
                  <a:cubicBezTo>
                    <a:pt x="162560" y="210820"/>
                    <a:pt x="152400" y="207010"/>
                    <a:pt x="142240" y="199390"/>
                  </a:cubicBezTo>
                  <a:cubicBezTo>
                    <a:pt x="128270" y="186690"/>
                    <a:pt x="107950" y="162560"/>
                    <a:pt x="101600" y="142240"/>
                  </a:cubicBezTo>
                  <a:cubicBezTo>
                    <a:pt x="95250" y="120650"/>
                    <a:pt x="97790" y="90170"/>
                    <a:pt x="102870" y="72390"/>
                  </a:cubicBezTo>
                  <a:cubicBezTo>
                    <a:pt x="106680" y="59690"/>
                    <a:pt x="111760" y="50800"/>
                    <a:pt x="120650" y="41910"/>
                  </a:cubicBezTo>
                  <a:cubicBezTo>
                    <a:pt x="133350" y="27940"/>
                    <a:pt x="161290" y="10160"/>
                    <a:pt x="179070" y="3810"/>
                  </a:cubicBezTo>
                  <a:cubicBezTo>
                    <a:pt x="191770" y="0"/>
                    <a:pt x="203200" y="0"/>
                    <a:pt x="214630" y="1270"/>
                  </a:cubicBezTo>
                  <a:cubicBezTo>
                    <a:pt x="226060" y="1270"/>
                    <a:pt x="237490" y="2540"/>
                    <a:pt x="248920" y="8890"/>
                  </a:cubicBezTo>
                  <a:cubicBezTo>
                    <a:pt x="265430" y="17780"/>
                    <a:pt x="290830" y="36830"/>
                    <a:pt x="300990" y="55880"/>
                  </a:cubicBezTo>
                  <a:cubicBezTo>
                    <a:pt x="312420" y="74930"/>
                    <a:pt x="314960" y="96520"/>
                    <a:pt x="314960" y="124460"/>
                  </a:cubicBezTo>
                  <a:cubicBezTo>
                    <a:pt x="314960" y="167640"/>
                    <a:pt x="297180" y="223520"/>
                    <a:pt x="284480" y="287020"/>
                  </a:cubicBezTo>
                  <a:cubicBezTo>
                    <a:pt x="266700" y="374650"/>
                    <a:pt x="237490" y="547370"/>
                    <a:pt x="218440" y="605790"/>
                  </a:cubicBezTo>
                  <a:cubicBezTo>
                    <a:pt x="209550" y="628650"/>
                    <a:pt x="208280" y="638810"/>
                    <a:pt x="195580" y="652780"/>
                  </a:cubicBezTo>
                  <a:cubicBezTo>
                    <a:pt x="180340" y="669290"/>
                    <a:pt x="152400" y="688340"/>
                    <a:pt x="129540" y="692150"/>
                  </a:cubicBezTo>
                  <a:cubicBezTo>
                    <a:pt x="105410" y="695960"/>
                    <a:pt x="73660" y="689610"/>
                    <a:pt x="53340" y="676910"/>
                  </a:cubicBezTo>
                  <a:cubicBezTo>
                    <a:pt x="33020" y="664210"/>
                    <a:pt x="13970" y="636270"/>
                    <a:pt x="6350" y="614680"/>
                  </a:cubicBezTo>
                  <a:cubicBezTo>
                    <a:pt x="0" y="598170"/>
                    <a:pt x="5080" y="562610"/>
                    <a:pt x="5080" y="56261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2338232" y="2326005"/>
            <a:ext cx="383858" cy="242888"/>
            <a:chOff x="0" y="0"/>
            <a:chExt cx="511810" cy="323850"/>
          </a:xfrm>
        </p:grpSpPr>
        <p:sp>
          <p:nvSpPr>
            <p:cNvPr id="29" name="Freeform 29"/>
            <p:cNvSpPr/>
            <p:nvPr/>
          </p:nvSpPr>
          <p:spPr>
            <a:xfrm>
              <a:off x="48260" y="48260"/>
              <a:ext cx="412750" cy="234950"/>
            </a:xfrm>
            <a:custGeom>
              <a:avLst/>
              <a:gdLst/>
              <a:ahLst/>
              <a:cxnLst/>
              <a:rect l="l" t="t" r="r" b="b"/>
              <a:pathLst>
                <a:path w="412750" h="234950">
                  <a:moveTo>
                    <a:pt x="110490" y="3810"/>
                  </a:moveTo>
                  <a:cubicBezTo>
                    <a:pt x="363220" y="16510"/>
                    <a:pt x="379730" y="31750"/>
                    <a:pt x="392430" y="50800"/>
                  </a:cubicBezTo>
                  <a:cubicBezTo>
                    <a:pt x="405130" y="68580"/>
                    <a:pt x="412750" y="96520"/>
                    <a:pt x="411480" y="119380"/>
                  </a:cubicBezTo>
                  <a:cubicBezTo>
                    <a:pt x="410210" y="140970"/>
                    <a:pt x="398780" y="167640"/>
                    <a:pt x="384810" y="185420"/>
                  </a:cubicBezTo>
                  <a:cubicBezTo>
                    <a:pt x="370840" y="201930"/>
                    <a:pt x="341630" y="215900"/>
                    <a:pt x="323850" y="222250"/>
                  </a:cubicBezTo>
                  <a:cubicBezTo>
                    <a:pt x="311150" y="226060"/>
                    <a:pt x="300990" y="226060"/>
                    <a:pt x="288290" y="223520"/>
                  </a:cubicBezTo>
                  <a:cubicBezTo>
                    <a:pt x="269240" y="219710"/>
                    <a:pt x="238760" y="205740"/>
                    <a:pt x="223520" y="194310"/>
                  </a:cubicBezTo>
                  <a:cubicBezTo>
                    <a:pt x="213360" y="185420"/>
                    <a:pt x="207010" y="177800"/>
                    <a:pt x="201930" y="165100"/>
                  </a:cubicBezTo>
                  <a:cubicBezTo>
                    <a:pt x="194310" y="147320"/>
                    <a:pt x="189230" y="114300"/>
                    <a:pt x="190500" y="95250"/>
                  </a:cubicBezTo>
                  <a:cubicBezTo>
                    <a:pt x="191770" y="81280"/>
                    <a:pt x="194310" y="72390"/>
                    <a:pt x="201930" y="60960"/>
                  </a:cubicBezTo>
                  <a:cubicBezTo>
                    <a:pt x="212090" y="44450"/>
                    <a:pt x="236220" y="21590"/>
                    <a:pt x="254000" y="12700"/>
                  </a:cubicBezTo>
                  <a:cubicBezTo>
                    <a:pt x="265430" y="5080"/>
                    <a:pt x="276860" y="3810"/>
                    <a:pt x="288290" y="2540"/>
                  </a:cubicBezTo>
                  <a:cubicBezTo>
                    <a:pt x="299720" y="1270"/>
                    <a:pt x="311150" y="0"/>
                    <a:pt x="323850" y="3810"/>
                  </a:cubicBezTo>
                  <a:cubicBezTo>
                    <a:pt x="342900" y="10160"/>
                    <a:pt x="370840" y="27940"/>
                    <a:pt x="384810" y="40640"/>
                  </a:cubicBezTo>
                  <a:cubicBezTo>
                    <a:pt x="394970" y="50800"/>
                    <a:pt x="400050" y="58420"/>
                    <a:pt x="403860" y="72390"/>
                  </a:cubicBezTo>
                  <a:cubicBezTo>
                    <a:pt x="408940" y="90170"/>
                    <a:pt x="412750" y="120650"/>
                    <a:pt x="407670" y="142240"/>
                  </a:cubicBezTo>
                  <a:cubicBezTo>
                    <a:pt x="401320" y="165100"/>
                    <a:pt x="384810" y="187960"/>
                    <a:pt x="367030" y="201930"/>
                  </a:cubicBezTo>
                  <a:cubicBezTo>
                    <a:pt x="349250" y="214630"/>
                    <a:pt x="328930" y="219710"/>
                    <a:pt x="299720" y="224790"/>
                  </a:cubicBezTo>
                  <a:cubicBezTo>
                    <a:pt x="248920" y="232410"/>
                    <a:pt x="133350" y="234950"/>
                    <a:pt x="83820" y="218440"/>
                  </a:cubicBezTo>
                  <a:cubicBezTo>
                    <a:pt x="54610" y="209550"/>
                    <a:pt x="34290" y="193040"/>
                    <a:pt x="20320" y="175260"/>
                  </a:cubicBezTo>
                  <a:cubicBezTo>
                    <a:pt x="8890" y="161290"/>
                    <a:pt x="2540" y="144780"/>
                    <a:pt x="2540" y="125730"/>
                  </a:cubicBezTo>
                  <a:cubicBezTo>
                    <a:pt x="0" y="104140"/>
                    <a:pt x="8890" y="69850"/>
                    <a:pt x="20320" y="50800"/>
                  </a:cubicBezTo>
                  <a:cubicBezTo>
                    <a:pt x="30480" y="35560"/>
                    <a:pt x="44450" y="24130"/>
                    <a:pt x="59690" y="16510"/>
                  </a:cubicBezTo>
                  <a:cubicBezTo>
                    <a:pt x="74930" y="8890"/>
                    <a:pt x="110490" y="3810"/>
                    <a:pt x="110490" y="381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4471988" y="3112770"/>
            <a:ext cx="879157" cy="236220"/>
            <a:chOff x="0" y="0"/>
            <a:chExt cx="1172210" cy="314960"/>
          </a:xfrm>
        </p:grpSpPr>
        <p:sp>
          <p:nvSpPr>
            <p:cNvPr id="31" name="Freeform 31"/>
            <p:cNvSpPr/>
            <p:nvPr/>
          </p:nvSpPr>
          <p:spPr>
            <a:xfrm>
              <a:off x="49530" y="30480"/>
              <a:ext cx="1074420" cy="234950"/>
            </a:xfrm>
            <a:custGeom>
              <a:avLst/>
              <a:gdLst/>
              <a:ahLst/>
              <a:cxnLst/>
              <a:rect l="l" t="t" r="r" b="b"/>
              <a:pathLst>
                <a:path w="1074420" h="234950">
                  <a:moveTo>
                    <a:pt x="965200" y="233680"/>
                  </a:moveTo>
                  <a:cubicBezTo>
                    <a:pt x="41910" y="215900"/>
                    <a:pt x="31750" y="204470"/>
                    <a:pt x="20320" y="186690"/>
                  </a:cubicBezTo>
                  <a:cubicBezTo>
                    <a:pt x="7620" y="168910"/>
                    <a:pt x="0" y="142240"/>
                    <a:pt x="1270" y="120650"/>
                  </a:cubicBezTo>
                  <a:cubicBezTo>
                    <a:pt x="2540" y="99060"/>
                    <a:pt x="16510" y="72390"/>
                    <a:pt x="26670" y="58420"/>
                  </a:cubicBezTo>
                  <a:cubicBezTo>
                    <a:pt x="34290" y="46990"/>
                    <a:pt x="41910" y="41910"/>
                    <a:pt x="53340" y="35560"/>
                  </a:cubicBezTo>
                  <a:cubicBezTo>
                    <a:pt x="69850" y="27940"/>
                    <a:pt x="97790" y="19050"/>
                    <a:pt x="119380" y="21590"/>
                  </a:cubicBezTo>
                  <a:cubicBezTo>
                    <a:pt x="140970" y="22860"/>
                    <a:pt x="165100" y="34290"/>
                    <a:pt x="180340" y="49530"/>
                  </a:cubicBezTo>
                  <a:cubicBezTo>
                    <a:pt x="196850" y="64770"/>
                    <a:pt x="209550" y="88900"/>
                    <a:pt x="212090" y="109220"/>
                  </a:cubicBezTo>
                  <a:cubicBezTo>
                    <a:pt x="215900" y="130810"/>
                    <a:pt x="208280" y="160020"/>
                    <a:pt x="201930" y="176530"/>
                  </a:cubicBezTo>
                  <a:cubicBezTo>
                    <a:pt x="196850" y="187960"/>
                    <a:pt x="189230" y="195580"/>
                    <a:pt x="180340" y="203200"/>
                  </a:cubicBezTo>
                  <a:cubicBezTo>
                    <a:pt x="172720" y="212090"/>
                    <a:pt x="165100" y="218440"/>
                    <a:pt x="152400" y="223520"/>
                  </a:cubicBezTo>
                  <a:cubicBezTo>
                    <a:pt x="134620" y="229870"/>
                    <a:pt x="105410" y="234950"/>
                    <a:pt x="85090" y="229870"/>
                  </a:cubicBezTo>
                  <a:cubicBezTo>
                    <a:pt x="63500" y="226060"/>
                    <a:pt x="40640" y="212090"/>
                    <a:pt x="26670" y="195580"/>
                  </a:cubicBezTo>
                  <a:cubicBezTo>
                    <a:pt x="12700" y="179070"/>
                    <a:pt x="2540" y="153670"/>
                    <a:pt x="1270" y="132080"/>
                  </a:cubicBezTo>
                  <a:cubicBezTo>
                    <a:pt x="0" y="110490"/>
                    <a:pt x="11430" y="82550"/>
                    <a:pt x="20320" y="67310"/>
                  </a:cubicBezTo>
                  <a:cubicBezTo>
                    <a:pt x="26670" y="55880"/>
                    <a:pt x="33020" y="49530"/>
                    <a:pt x="43180" y="41910"/>
                  </a:cubicBezTo>
                  <a:cubicBezTo>
                    <a:pt x="58420" y="31750"/>
                    <a:pt x="73660" y="25400"/>
                    <a:pt x="107950" y="20320"/>
                  </a:cubicBezTo>
                  <a:cubicBezTo>
                    <a:pt x="229870" y="0"/>
                    <a:pt x="854710" y="6350"/>
                    <a:pt x="965200" y="20320"/>
                  </a:cubicBezTo>
                  <a:cubicBezTo>
                    <a:pt x="991870" y="22860"/>
                    <a:pt x="1000760" y="24130"/>
                    <a:pt x="1014730" y="31750"/>
                  </a:cubicBezTo>
                  <a:cubicBezTo>
                    <a:pt x="1029970" y="40640"/>
                    <a:pt x="1043940" y="50800"/>
                    <a:pt x="1052830" y="66040"/>
                  </a:cubicBezTo>
                  <a:cubicBezTo>
                    <a:pt x="1064260" y="85090"/>
                    <a:pt x="1074420" y="115570"/>
                    <a:pt x="1070610" y="139700"/>
                  </a:cubicBezTo>
                  <a:cubicBezTo>
                    <a:pt x="1068070" y="162560"/>
                    <a:pt x="1054100" y="190500"/>
                    <a:pt x="1036320" y="205740"/>
                  </a:cubicBezTo>
                  <a:cubicBezTo>
                    <a:pt x="1018540" y="222250"/>
                    <a:pt x="965200" y="233680"/>
                    <a:pt x="965200" y="23368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2765405" y="3102292"/>
            <a:ext cx="970598" cy="226695"/>
            <a:chOff x="0" y="0"/>
            <a:chExt cx="1294130" cy="302260"/>
          </a:xfrm>
        </p:grpSpPr>
        <p:sp>
          <p:nvSpPr>
            <p:cNvPr id="33" name="Freeform 33"/>
            <p:cNvSpPr/>
            <p:nvPr/>
          </p:nvSpPr>
          <p:spPr>
            <a:xfrm>
              <a:off x="48260" y="50800"/>
              <a:ext cx="1196340" cy="217170"/>
            </a:xfrm>
            <a:custGeom>
              <a:avLst/>
              <a:gdLst/>
              <a:ahLst/>
              <a:cxnLst/>
              <a:rect l="l" t="t" r="r" b="b"/>
              <a:pathLst>
                <a:path w="1196340" h="217170">
                  <a:moveTo>
                    <a:pt x="101600" y="0"/>
                  </a:moveTo>
                  <a:cubicBezTo>
                    <a:pt x="1159510" y="20320"/>
                    <a:pt x="1168400" y="30480"/>
                    <a:pt x="1178560" y="46990"/>
                  </a:cubicBezTo>
                  <a:cubicBezTo>
                    <a:pt x="1189990" y="62230"/>
                    <a:pt x="1196340" y="86360"/>
                    <a:pt x="1195070" y="105410"/>
                  </a:cubicBezTo>
                  <a:cubicBezTo>
                    <a:pt x="1193800" y="124460"/>
                    <a:pt x="1182370" y="148590"/>
                    <a:pt x="1172210" y="162560"/>
                  </a:cubicBezTo>
                  <a:cubicBezTo>
                    <a:pt x="1165860" y="171450"/>
                    <a:pt x="1159510" y="176530"/>
                    <a:pt x="1149350" y="182880"/>
                  </a:cubicBezTo>
                  <a:cubicBezTo>
                    <a:pt x="1134110" y="189230"/>
                    <a:pt x="1108710" y="196850"/>
                    <a:pt x="1089660" y="195580"/>
                  </a:cubicBezTo>
                  <a:cubicBezTo>
                    <a:pt x="1070610" y="193040"/>
                    <a:pt x="1047750" y="182880"/>
                    <a:pt x="1033780" y="170180"/>
                  </a:cubicBezTo>
                  <a:cubicBezTo>
                    <a:pt x="1019810" y="156210"/>
                    <a:pt x="1008380" y="134620"/>
                    <a:pt x="1005840" y="115570"/>
                  </a:cubicBezTo>
                  <a:cubicBezTo>
                    <a:pt x="1002030" y="96520"/>
                    <a:pt x="1008380" y="71120"/>
                    <a:pt x="1014730" y="55880"/>
                  </a:cubicBezTo>
                  <a:cubicBezTo>
                    <a:pt x="1019810" y="44450"/>
                    <a:pt x="1024890" y="38100"/>
                    <a:pt x="1033780" y="30480"/>
                  </a:cubicBezTo>
                  <a:cubicBezTo>
                    <a:pt x="1046480" y="20320"/>
                    <a:pt x="1073150" y="8890"/>
                    <a:pt x="1089660" y="5080"/>
                  </a:cubicBezTo>
                  <a:cubicBezTo>
                    <a:pt x="1101090" y="2540"/>
                    <a:pt x="1108710" y="3810"/>
                    <a:pt x="1120140" y="6350"/>
                  </a:cubicBezTo>
                  <a:cubicBezTo>
                    <a:pt x="1135380" y="11430"/>
                    <a:pt x="1159510" y="24130"/>
                    <a:pt x="1172210" y="38100"/>
                  </a:cubicBezTo>
                  <a:cubicBezTo>
                    <a:pt x="1184910" y="53340"/>
                    <a:pt x="1193800" y="76200"/>
                    <a:pt x="1195070" y="95250"/>
                  </a:cubicBezTo>
                  <a:cubicBezTo>
                    <a:pt x="1196340" y="114300"/>
                    <a:pt x="1186180" y="139700"/>
                    <a:pt x="1178560" y="153670"/>
                  </a:cubicBezTo>
                  <a:cubicBezTo>
                    <a:pt x="1173480" y="163830"/>
                    <a:pt x="1167130" y="170180"/>
                    <a:pt x="1156970" y="176530"/>
                  </a:cubicBezTo>
                  <a:cubicBezTo>
                    <a:pt x="1143000" y="185420"/>
                    <a:pt x="1131570" y="190500"/>
                    <a:pt x="1099820" y="195580"/>
                  </a:cubicBezTo>
                  <a:cubicBezTo>
                    <a:pt x="971550" y="217170"/>
                    <a:pt x="219710" y="214630"/>
                    <a:pt x="101600" y="200660"/>
                  </a:cubicBezTo>
                  <a:cubicBezTo>
                    <a:pt x="76200" y="198120"/>
                    <a:pt x="69850" y="196850"/>
                    <a:pt x="55880" y="189230"/>
                  </a:cubicBezTo>
                  <a:cubicBezTo>
                    <a:pt x="41910" y="181610"/>
                    <a:pt x="27940" y="171450"/>
                    <a:pt x="19050" y="157480"/>
                  </a:cubicBezTo>
                  <a:cubicBezTo>
                    <a:pt x="8890" y="139700"/>
                    <a:pt x="0" y="110490"/>
                    <a:pt x="2540" y="87630"/>
                  </a:cubicBezTo>
                  <a:cubicBezTo>
                    <a:pt x="5080" y="66040"/>
                    <a:pt x="19050" y="39370"/>
                    <a:pt x="35560" y="25400"/>
                  </a:cubicBezTo>
                  <a:cubicBezTo>
                    <a:pt x="52070" y="10160"/>
                    <a:pt x="101600" y="0"/>
                    <a:pt x="101600" y="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6400759" y="414656"/>
            <a:ext cx="5004187" cy="340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Mùa hè sôi động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206753" y="8341819"/>
            <a:ext cx="19037939" cy="6544292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19037939" y="0"/>
                </a:moveTo>
                <a:lnTo>
                  <a:pt x="0" y="0"/>
                </a:lnTo>
                <a:lnTo>
                  <a:pt x="0" y="6544292"/>
                </a:lnTo>
                <a:lnTo>
                  <a:pt x="19037939" y="6544292"/>
                </a:lnTo>
                <a:lnTo>
                  <a:pt x="190379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2198">
            <a:off x="9831245" y="8013575"/>
            <a:ext cx="18875983" cy="3088797"/>
          </a:xfrm>
          <a:custGeom>
            <a:avLst/>
            <a:gdLst/>
            <a:ahLst/>
            <a:cxnLst/>
            <a:rect l="l" t="t" r="r" b="b"/>
            <a:pathLst>
              <a:path w="18875983" h="3088797">
                <a:moveTo>
                  <a:pt x="0" y="0"/>
                </a:moveTo>
                <a:lnTo>
                  <a:pt x="18875983" y="0"/>
                </a:lnTo>
                <a:lnTo>
                  <a:pt x="18875983" y="3088797"/>
                </a:lnTo>
                <a:lnTo>
                  <a:pt x="0" y="3088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88287" y="4683234"/>
            <a:ext cx="4950358" cy="3038282"/>
          </a:xfrm>
          <a:custGeom>
            <a:avLst/>
            <a:gdLst/>
            <a:ahLst/>
            <a:cxnLst/>
            <a:rect l="l" t="t" r="r" b="b"/>
            <a:pathLst>
              <a:path w="4950358" h="3038282">
                <a:moveTo>
                  <a:pt x="0" y="0"/>
                </a:moveTo>
                <a:lnTo>
                  <a:pt x="4950358" y="0"/>
                </a:lnTo>
                <a:lnTo>
                  <a:pt x="4950358" y="3038282"/>
                </a:lnTo>
                <a:lnTo>
                  <a:pt x="0" y="3038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91075" y="5616622"/>
            <a:ext cx="9087027" cy="5020583"/>
          </a:xfrm>
          <a:custGeom>
            <a:avLst/>
            <a:gdLst/>
            <a:ahLst/>
            <a:cxnLst/>
            <a:rect l="l" t="t" r="r" b="b"/>
            <a:pathLst>
              <a:path w="9087027" h="5020583">
                <a:moveTo>
                  <a:pt x="0" y="0"/>
                </a:moveTo>
                <a:lnTo>
                  <a:pt x="9087028" y="0"/>
                </a:lnTo>
                <a:lnTo>
                  <a:pt x="9087028" y="5020582"/>
                </a:lnTo>
                <a:lnTo>
                  <a:pt x="0" y="50205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36633" flipH="1">
            <a:off x="12679657" y="1028700"/>
            <a:ext cx="4303059" cy="4114800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4303059" y="0"/>
                </a:moveTo>
                <a:lnTo>
                  <a:pt x="0" y="0"/>
                </a:lnTo>
                <a:lnTo>
                  <a:pt x="0" y="4114800"/>
                </a:lnTo>
                <a:lnTo>
                  <a:pt x="4303059" y="4114800"/>
                </a:lnTo>
                <a:lnTo>
                  <a:pt x="430305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84099" y="780965"/>
            <a:ext cx="5368577" cy="73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34"/>
              </a:lnSpc>
            </a:pPr>
            <a:r>
              <a:rPr lang="en-US" sz="6384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Đi du lịch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48382" y="5143500"/>
            <a:ext cx="17050964" cy="4551997"/>
            <a:chOff x="0" y="0"/>
            <a:chExt cx="22734618" cy="6069330"/>
          </a:xfrm>
        </p:grpSpPr>
        <p:sp>
          <p:nvSpPr>
            <p:cNvPr id="3" name="Freeform 3"/>
            <p:cNvSpPr/>
            <p:nvPr/>
          </p:nvSpPr>
          <p:spPr>
            <a:xfrm>
              <a:off x="49082" y="19050"/>
              <a:ext cx="22635228" cy="5999480"/>
            </a:xfrm>
            <a:custGeom>
              <a:avLst/>
              <a:gdLst/>
              <a:ahLst/>
              <a:cxnLst/>
              <a:rect l="l" t="t" r="r" b="b"/>
              <a:pathLst>
                <a:path w="22635228" h="5999480">
                  <a:moveTo>
                    <a:pt x="0" y="4954270"/>
                  </a:moveTo>
                  <a:cubicBezTo>
                    <a:pt x="0" y="4841240"/>
                    <a:pt x="0" y="4785360"/>
                    <a:pt x="0" y="4784090"/>
                  </a:cubicBezTo>
                  <a:cubicBezTo>
                    <a:pt x="0" y="4782820"/>
                    <a:pt x="13497" y="4728210"/>
                    <a:pt x="19632" y="4701540"/>
                  </a:cubicBezTo>
                  <a:cubicBezTo>
                    <a:pt x="25768" y="4673600"/>
                    <a:pt x="39265" y="4618990"/>
                    <a:pt x="39265" y="4618990"/>
                  </a:cubicBezTo>
                  <a:cubicBezTo>
                    <a:pt x="39265" y="4618990"/>
                    <a:pt x="39265" y="4618990"/>
                    <a:pt x="39265" y="4617720"/>
                  </a:cubicBezTo>
                  <a:cubicBezTo>
                    <a:pt x="39265" y="4617720"/>
                    <a:pt x="65033" y="4568190"/>
                    <a:pt x="77303" y="4542790"/>
                  </a:cubicBezTo>
                  <a:cubicBezTo>
                    <a:pt x="90801" y="4517390"/>
                    <a:pt x="115342" y="4467860"/>
                    <a:pt x="115342" y="4467860"/>
                  </a:cubicBezTo>
                  <a:cubicBezTo>
                    <a:pt x="116569" y="4466590"/>
                    <a:pt x="152153" y="4424680"/>
                    <a:pt x="170558" y="4403090"/>
                  </a:cubicBezTo>
                  <a:cubicBezTo>
                    <a:pt x="188964" y="4382770"/>
                    <a:pt x="224548" y="4340860"/>
                    <a:pt x="225775" y="4339590"/>
                  </a:cubicBezTo>
                  <a:cubicBezTo>
                    <a:pt x="225775" y="4338320"/>
                    <a:pt x="269949" y="4307840"/>
                    <a:pt x="293262" y="4291330"/>
                  </a:cubicBezTo>
                  <a:cubicBezTo>
                    <a:pt x="315349" y="4274820"/>
                    <a:pt x="359523" y="4243070"/>
                    <a:pt x="360750" y="4243070"/>
                  </a:cubicBezTo>
                  <a:cubicBezTo>
                    <a:pt x="361977" y="4241800"/>
                    <a:pt x="412285" y="4222750"/>
                    <a:pt x="438053" y="4212590"/>
                  </a:cubicBezTo>
                  <a:cubicBezTo>
                    <a:pt x="463821" y="4202430"/>
                    <a:pt x="514130" y="4182110"/>
                    <a:pt x="515357" y="4182110"/>
                  </a:cubicBezTo>
                  <a:cubicBezTo>
                    <a:pt x="516584" y="4182110"/>
                    <a:pt x="569347" y="4175760"/>
                    <a:pt x="596342" y="4171950"/>
                  </a:cubicBezTo>
                  <a:cubicBezTo>
                    <a:pt x="624564" y="4168140"/>
                    <a:pt x="677326" y="4161790"/>
                    <a:pt x="678553" y="4161790"/>
                  </a:cubicBezTo>
                  <a:cubicBezTo>
                    <a:pt x="679780" y="4161790"/>
                    <a:pt x="1349745" y="4124960"/>
                    <a:pt x="1590245" y="4108450"/>
                  </a:cubicBezTo>
                  <a:cubicBezTo>
                    <a:pt x="1748533" y="4097020"/>
                    <a:pt x="1856513" y="4103370"/>
                    <a:pt x="1984125" y="4074160"/>
                  </a:cubicBezTo>
                  <a:cubicBezTo>
                    <a:pt x="2112965" y="4044950"/>
                    <a:pt x="2216036" y="3991610"/>
                    <a:pt x="2357146" y="3931920"/>
                  </a:cubicBezTo>
                  <a:cubicBezTo>
                    <a:pt x="2551018" y="3850640"/>
                    <a:pt x="2807470" y="3716020"/>
                    <a:pt x="3035699" y="3618230"/>
                  </a:cubicBezTo>
                  <a:cubicBezTo>
                    <a:pt x="3260248" y="3520440"/>
                    <a:pt x="3568235" y="3397250"/>
                    <a:pt x="3716707" y="3345180"/>
                  </a:cubicBezTo>
                  <a:cubicBezTo>
                    <a:pt x="3787876" y="3321050"/>
                    <a:pt x="3812417" y="3324860"/>
                    <a:pt x="3876223" y="3298190"/>
                  </a:cubicBezTo>
                  <a:cubicBezTo>
                    <a:pt x="3980521" y="3253740"/>
                    <a:pt x="4130220" y="3158490"/>
                    <a:pt x="4273784" y="3072130"/>
                  </a:cubicBezTo>
                  <a:cubicBezTo>
                    <a:pt x="4446797" y="2967990"/>
                    <a:pt x="4648031" y="2833370"/>
                    <a:pt x="4839450" y="2715260"/>
                  </a:cubicBezTo>
                  <a:cubicBezTo>
                    <a:pt x="5030868" y="2595880"/>
                    <a:pt x="5224741" y="2475230"/>
                    <a:pt x="5422294" y="2359660"/>
                  </a:cubicBezTo>
                  <a:cubicBezTo>
                    <a:pt x="5621075" y="2244090"/>
                    <a:pt x="5824764" y="2141220"/>
                    <a:pt x="6029680" y="2023110"/>
                  </a:cubicBezTo>
                  <a:cubicBezTo>
                    <a:pt x="6245639" y="1899920"/>
                    <a:pt x="6467733" y="1752600"/>
                    <a:pt x="6684919" y="1634490"/>
                  </a:cubicBezTo>
                  <a:cubicBezTo>
                    <a:pt x="6889836" y="1521460"/>
                    <a:pt x="7095979" y="1427480"/>
                    <a:pt x="7294760" y="1328420"/>
                  </a:cubicBezTo>
                  <a:cubicBezTo>
                    <a:pt x="7483724" y="1233170"/>
                    <a:pt x="7662871" y="1136650"/>
                    <a:pt x="7851837" y="1051560"/>
                  </a:cubicBezTo>
                  <a:cubicBezTo>
                    <a:pt x="8042028" y="965200"/>
                    <a:pt x="8224856" y="901700"/>
                    <a:pt x="8432227" y="811530"/>
                  </a:cubicBezTo>
                  <a:cubicBezTo>
                    <a:pt x="8675181" y="704850"/>
                    <a:pt x="8967216" y="562610"/>
                    <a:pt x="9221214" y="448310"/>
                  </a:cubicBezTo>
                  <a:cubicBezTo>
                    <a:pt x="9459260" y="341630"/>
                    <a:pt x="9683808" y="215900"/>
                    <a:pt x="9910811" y="148590"/>
                  </a:cubicBezTo>
                  <a:cubicBezTo>
                    <a:pt x="10118181" y="86360"/>
                    <a:pt x="10309600" y="62230"/>
                    <a:pt x="10525559" y="41910"/>
                  </a:cubicBezTo>
                  <a:cubicBezTo>
                    <a:pt x="10761150" y="20320"/>
                    <a:pt x="11040915" y="0"/>
                    <a:pt x="11274054" y="31750"/>
                  </a:cubicBezTo>
                  <a:cubicBezTo>
                    <a:pt x="11485105" y="60960"/>
                    <a:pt x="11667935" y="130810"/>
                    <a:pt x="11865488" y="204470"/>
                  </a:cubicBezTo>
                  <a:cubicBezTo>
                    <a:pt x="12074084" y="281940"/>
                    <a:pt x="12293725" y="381000"/>
                    <a:pt x="12493733" y="490220"/>
                  </a:cubicBezTo>
                  <a:cubicBezTo>
                    <a:pt x="12690059" y="598170"/>
                    <a:pt x="12852029" y="745490"/>
                    <a:pt x="13054490" y="852170"/>
                  </a:cubicBezTo>
                  <a:cubicBezTo>
                    <a:pt x="13271677" y="966470"/>
                    <a:pt x="13534264" y="1057910"/>
                    <a:pt x="13758813" y="1149350"/>
                  </a:cubicBezTo>
                  <a:cubicBezTo>
                    <a:pt x="13961275" y="1231900"/>
                    <a:pt x="14140422" y="1286510"/>
                    <a:pt x="14341657" y="1377950"/>
                  </a:cubicBezTo>
                  <a:cubicBezTo>
                    <a:pt x="14566206" y="1479550"/>
                    <a:pt x="14816522" y="1626870"/>
                    <a:pt x="15041071" y="1736090"/>
                  </a:cubicBezTo>
                  <a:cubicBezTo>
                    <a:pt x="15245986" y="1835150"/>
                    <a:pt x="15465627" y="1930400"/>
                    <a:pt x="15633731" y="2007870"/>
                  </a:cubicBezTo>
                  <a:cubicBezTo>
                    <a:pt x="15758890" y="2066290"/>
                    <a:pt x="15886500" y="2159000"/>
                    <a:pt x="15961352" y="2160270"/>
                  </a:cubicBezTo>
                  <a:cubicBezTo>
                    <a:pt x="15999390" y="2161540"/>
                    <a:pt x="16005524" y="2142490"/>
                    <a:pt x="16048472" y="2125980"/>
                  </a:cubicBezTo>
                  <a:cubicBezTo>
                    <a:pt x="16167494" y="2076450"/>
                    <a:pt x="16500021" y="1931670"/>
                    <a:pt x="16719662" y="1845310"/>
                  </a:cubicBezTo>
                  <a:cubicBezTo>
                    <a:pt x="16927032" y="1764030"/>
                    <a:pt x="17107409" y="1663700"/>
                    <a:pt x="17331956" y="1620520"/>
                  </a:cubicBezTo>
                  <a:cubicBezTo>
                    <a:pt x="17588407" y="1570990"/>
                    <a:pt x="17922162" y="1548130"/>
                    <a:pt x="18179841" y="1596390"/>
                  </a:cubicBezTo>
                  <a:cubicBezTo>
                    <a:pt x="18410526" y="1639570"/>
                    <a:pt x="18611760" y="1752600"/>
                    <a:pt x="18809314" y="1860550"/>
                  </a:cubicBezTo>
                  <a:cubicBezTo>
                    <a:pt x="19005640" y="1968500"/>
                    <a:pt x="19198286" y="2092960"/>
                    <a:pt x="19361482" y="2241550"/>
                  </a:cubicBezTo>
                  <a:cubicBezTo>
                    <a:pt x="19523452" y="2388870"/>
                    <a:pt x="19632658" y="2580640"/>
                    <a:pt x="19787265" y="2745740"/>
                  </a:cubicBezTo>
                  <a:cubicBezTo>
                    <a:pt x="19951689" y="2922270"/>
                    <a:pt x="20140653" y="3106420"/>
                    <a:pt x="20323482" y="3268980"/>
                  </a:cubicBezTo>
                  <a:cubicBezTo>
                    <a:pt x="20502631" y="3426460"/>
                    <a:pt x="20683004" y="3572510"/>
                    <a:pt x="20873196" y="3708400"/>
                  </a:cubicBezTo>
                  <a:cubicBezTo>
                    <a:pt x="21062161" y="3844290"/>
                    <a:pt x="21303888" y="3996690"/>
                    <a:pt x="21462176" y="4085590"/>
                  </a:cubicBezTo>
                  <a:cubicBezTo>
                    <a:pt x="21562794" y="4144010"/>
                    <a:pt x="21658503" y="4183380"/>
                    <a:pt x="21718628" y="4215130"/>
                  </a:cubicBezTo>
                  <a:cubicBezTo>
                    <a:pt x="21752986" y="4231640"/>
                    <a:pt x="21772619" y="4241800"/>
                    <a:pt x="21798386" y="4254500"/>
                  </a:cubicBezTo>
                  <a:cubicBezTo>
                    <a:pt x="21825380" y="4268470"/>
                    <a:pt x="21876916" y="4295140"/>
                    <a:pt x="21878144" y="4295140"/>
                  </a:cubicBezTo>
                  <a:cubicBezTo>
                    <a:pt x="21879370" y="4296410"/>
                    <a:pt x="21923543" y="4334510"/>
                    <a:pt x="21946858" y="4354830"/>
                  </a:cubicBezTo>
                  <a:cubicBezTo>
                    <a:pt x="21968945" y="4373880"/>
                    <a:pt x="22013119" y="4411980"/>
                    <a:pt x="22014345" y="4413250"/>
                  </a:cubicBezTo>
                  <a:cubicBezTo>
                    <a:pt x="22015571" y="4414520"/>
                    <a:pt x="22052383" y="4467860"/>
                    <a:pt x="22067108" y="4486910"/>
                  </a:cubicBezTo>
                  <a:cubicBezTo>
                    <a:pt x="22075696" y="4500880"/>
                    <a:pt x="22085514" y="4518660"/>
                    <a:pt x="22090422" y="4521200"/>
                  </a:cubicBezTo>
                  <a:cubicBezTo>
                    <a:pt x="22091649" y="4522470"/>
                    <a:pt x="22094103" y="4521200"/>
                    <a:pt x="22094103" y="4521200"/>
                  </a:cubicBezTo>
                  <a:cubicBezTo>
                    <a:pt x="22095329" y="4521200"/>
                    <a:pt x="22095329" y="4521200"/>
                    <a:pt x="22095329" y="4521200"/>
                  </a:cubicBezTo>
                  <a:cubicBezTo>
                    <a:pt x="22095329" y="4522470"/>
                    <a:pt x="22149320" y="4544060"/>
                    <a:pt x="22176315" y="4554220"/>
                  </a:cubicBezTo>
                  <a:cubicBezTo>
                    <a:pt x="22203310" y="4565650"/>
                    <a:pt x="22256073" y="4587240"/>
                    <a:pt x="22257299" y="4587240"/>
                  </a:cubicBezTo>
                  <a:cubicBezTo>
                    <a:pt x="22258527" y="4588510"/>
                    <a:pt x="22305155" y="4621530"/>
                    <a:pt x="22329695" y="4639310"/>
                  </a:cubicBezTo>
                  <a:cubicBezTo>
                    <a:pt x="22353008" y="4657090"/>
                    <a:pt x="22399636" y="4690110"/>
                    <a:pt x="22400862" y="4691380"/>
                  </a:cubicBezTo>
                  <a:cubicBezTo>
                    <a:pt x="22402089" y="4692650"/>
                    <a:pt x="22438900" y="4737100"/>
                    <a:pt x="22458535" y="4759960"/>
                  </a:cubicBezTo>
                  <a:cubicBezTo>
                    <a:pt x="22476940" y="4782820"/>
                    <a:pt x="22514978" y="4827270"/>
                    <a:pt x="22514978" y="4828540"/>
                  </a:cubicBezTo>
                  <a:cubicBezTo>
                    <a:pt x="22516204" y="4828540"/>
                    <a:pt x="22541972" y="4881880"/>
                    <a:pt x="22555470" y="4908550"/>
                  </a:cubicBezTo>
                  <a:cubicBezTo>
                    <a:pt x="22568968" y="4935220"/>
                    <a:pt x="22594736" y="4988560"/>
                    <a:pt x="22594736" y="4988560"/>
                  </a:cubicBezTo>
                  <a:cubicBezTo>
                    <a:pt x="22595962" y="4989830"/>
                    <a:pt x="22608233" y="5048250"/>
                    <a:pt x="22615595" y="5077460"/>
                  </a:cubicBezTo>
                  <a:cubicBezTo>
                    <a:pt x="22621730" y="5106670"/>
                    <a:pt x="22635228" y="5163820"/>
                    <a:pt x="22635228" y="5165090"/>
                  </a:cubicBezTo>
                  <a:cubicBezTo>
                    <a:pt x="22635228" y="5166360"/>
                    <a:pt x="22635228" y="5226050"/>
                    <a:pt x="22634000" y="5255260"/>
                  </a:cubicBezTo>
                  <a:cubicBezTo>
                    <a:pt x="22634000" y="5285740"/>
                    <a:pt x="22634000" y="5345430"/>
                    <a:pt x="22634000" y="5345430"/>
                  </a:cubicBezTo>
                  <a:cubicBezTo>
                    <a:pt x="22634000" y="5346700"/>
                    <a:pt x="22634000" y="5346700"/>
                    <a:pt x="22634000" y="5346700"/>
                  </a:cubicBezTo>
                  <a:cubicBezTo>
                    <a:pt x="22634000" y="5346700"/>
                    <a:pt x="22619277" y="5405120"/>
                    <a:pt x="22611915" y="5434330"/>
                  </a:cubicBezTo>
                  <a:cubicBezTo>
                    <a:pt x="22604551" y="5463540"/>
                    <a:pt x="22591054" y="5520690"/>
                    <a:pt x="22589828" y="5520690"/>
                  </a:cubicBezTo>
                  <a:cubicBezTo>
                    <a:pt x="22589828" y="5521960"/>
                    <a:pt x="22589828" y="5521960"/>
                    <a:pt x="22589828" y="5521960"/>
                  </a:cubicBezTo>
                  <a:cubicBezTo>
                    <a:pt x="22589828" y="5521960"/>
                    <a:pt x="22562832" y="5574030"/>
                    <a:pt x="22549334" y="5600700"/>
                  </a:cubicBezTo>
                  <a:cubicBezTo>
                    <a:pt x="22534611" y="5627370"/>
                    <a:pt x="22508843" y="5679440"/>
                    <a:pt x="22507616" y="5680710"/>
                  </a:cubicBezTo>
                  <a:cubicBezTo>
                    <a:pt x="22506388" y="5681980"/>
                    <a:pt x="22468350" y="5725160"/>
                    <a:pt x="22448717" y="5748020"/>
                  </a:cubicBezTo>
                  <a:cubicBezTo>
                    <a:pt x="22429085" y="5770880"/>
                    <a:pt x="22391048" y="5814060"/>
                    <a:pt x="22389820" y="5815330"/>
                  </a:cubicBezTo>
                  <a:cubicBezTo>
                    <a:pt x="22389820" y="5815330"/>
                    <a:pt x="22341965" y="5848350"/>
                    <a:pt x="22317424" y="5866130"/>
                  </a:cubicBezTo>
                  <a:cubicBezTo>
                    <a:pt x="22294111" y="5882640"/>
                    <a:pt x="22246256" y="5915660"/>
                    <a:pt x="22245029" y="5916930"/>
                  </a:cubicBezTo>
                  <a:cubicBezTo>
                    <a:pt x="22245029" y="5916930"/>
                    <a:pt x="22191040" y="5937250"/>
                    <a:pt x="22164044" y="5947410"/>
                  </a:cubicBezTo>
                  <a:cubicBezTo>
                    <a:pt x="22135823" y="5957570"/>
                    <a:pt x="22083059" y="5979160"/>
                    <a:pt x="22081832" y="5979160"/>
                  </a:cubicBezTo>
                  <a:cubicBezTo>
                    <a:pt x="22080606" y="5979160"/>
                    <a:pt x="22024161" y="5985510"/>
                    <a:pt x="21994712" y="5989320"/>
                  </a:cubicBezTo>
                  <a:cubicBezTo>
                    <a:pt x="21965263" y="5991860"/>
                    <a:pt x="21908820" y="5999480"/>
                    <a:pt x="21907593" y="5999480"/>
                  </a:cubicBezTo>
                  <a:cubicBezTo>
                    <a:pt x="21906365" y="5999480"/>
                    <a:pt x="21849921" y="5990590"/>
                    <a:pt x="21821699" y="5986780"/>
                  </a:cubicBezTo>
                  <a:cubicBezTo>
                    <a:pt x="21792250" y="5982970"/>
                    <a:pt x="21738261" y="5975350"/>
                    <a:pt x="21734581" y="5975350"/>
                  </a:cubicBezTo>
                  <a:cubicBezTo>
                    <a:pt x="21722310" y="5975350"/>
                    <a:pt x="21008171" y="5999480"/>
                    <a:pt x="20705093" y="5993130"/>
                  </a:cubicBezTo>
                  <a:cubicBezTo>
                    <a:pt x="20464593" y="5989320"/>
                    <a:pt x="20274402" y="5970270"/>
                    <a:pt x="20057215" y="5957570"/>
                  </a:cubicBezTo>
                  <a:cubicBezTo>
                    <a:pt x="19837574" y="5944870"/>
                    <a:pt x="19581123" y="5927090"/>
                    <a:pt x="19394612" y="5914390"/>
                  </a:cubicBezTo>
                  <a:cubicBezTo>
                    <a:pt x="19255957" y="5905500"/>
                    <a:pt x="19156566" y="5892800"/>
                    <a:pt x="19036316" y="5890260"/>
                  </a:cubicBezTo>
                  <a:cubicBezTo>
                    <a:pt x="18913612" y="5886450"/>
                    <a:pt x="18804406" y="5897880"/>
                    <a:pt x="18665749" y="5899150"/>
                  </a:cubicBezTo>
                  <a:cubicBezTo>
                    <a:pt x="18485374" y="5901690"/>
                    <a:pt x="18263281" y="5899150"/>
                    <a:pt x="18047322" y="5899150"/>
                  </a:cubicBezTo>
                  <a:cubicBezTo>
                    <a:pt x="17806820" y="5899150"/>
                    <a:pt x="17538099" y="5899150"/>
                    <a:pt x="17285328" y="5897880"/>
                  </a:cubicBezTo>
                  <a:cubicBezTo>
                    <a:pt x="17035013" y="5897880"/>
                    <a:pt x="16779787" y="5895340"/>
                    <a:pt x="16538061" y="5895340"/>
                  </a:cubicBezTo>
                  <a:cubicBezTo>
                    <a:pt x="16313511" y="5894070"/>
                    <a:pt x="16118412" y="5897880"/>
                    <a:pt x="15884048" y="5894070"/>
                  </a:cubicBezTo>
                  <a:cubicBezTo>
                    <a:pt x="15610416" y="5890260"/>
                    <a:pt x="15290158" y="5878830"/>
                    <a:pt x="14998125" y="5868670"/>
                  </a:cubicBezTo>
                  <a:cubicBezTo>
                    <a:pt x="14710997" y="5857240"/>
                    <a:pt x="14410372" y="5845810"/>
                    <a:pt x="14145331" y="5830570"/>
                  </a:cubicBezTo>
                  <a:cubicBezTo>
                    <a:pt x="13913419" y="5816600"/>
                    <a:pt x="13714639" y="5798820"/>
                    <a:pt x="13493772" y="5784850"/>
                  </a:cubicBezTo>
                  <a:cubicBezTo>
                    <a:pt x="13264315" y="5770880"/>
                    <a:pt x="13021362" y="5754370"/>
                    <a:pt x="12794359" y="5748020"/>
                  </a:cubicBezTo>
                  <a:cubicBezTo>
                    <a:pt x="12580853" y="5741670"/>
                    <a:pt x="12379618" y="5744210"/>
                    <a:pt x="12168567" y="5742940"/>
                  </a:cubicBezTo>
                  <a:cubicBezTo>
                    <a:pt x="11951381" y="5741670"/>
                    <a:pt x="11724378" y="5739130"/>
                    <a:pt x="11507192" y="5739130"/>
                  </a:cubicBezTo>
                  <a:cubicBezTo>
                    <a:pt x="11294913" y="5737860"/>
                    <a:pt x="11105950" y="5741670"/>
                    <a:pt x="10878947" y="5736590"/>
                  </a:cubicBezTo>
                  <a:cubicBezTo>
                    <a:pt x="10612679" y="5730240"/>
                    <a:pt x="10288740" y="5708650"/>
                    <a:pt x="10007748" y="5702300"/>
                  </a:cubicBezTo>
                  <a:cubicBezTo>
                    <a:pt x="9745160" y="5695950"/>
                    <a:pt x="9497298" y="5697220"/>
                    <a:pt x="9245755" y="5694680"/>
                  </a:cubicBezTo>
                  <a:cubicBezTo>
                    <a:pt x="8999120" y="5693410"/>
                    <a:pt x="8756166" y="5690870"/>
                    <a:pt x="8514439" y="5690870"/>
                  </a:cubicBezTo>
                  <a:cubicBezTo>
                    <a:pt x="8278846" y="5690870"/>
                    <a:pt x="8072704" y="5693410"/>
                    <a:pt x="7813798" y="5693410"/>
                  </a:cubicBezTo>
                  <a:cubicBezTo>
                    <a:pt x="7488632" y="5692140"/>
                    <a:pt x="7059167" y="5688330"/>
                    <a:pt x="6718050" y="5685790"/>
                  </a:cubicBezTo>
                  <a:cubicBezTo>
                    <a:pt x="6419879" y="5684520"/>
                    <a:pt x="6152384" y="5680710"/>
                    <a:pt x="5878754" y="5680710"/>
                  </a:cubicBezTo>
                  <a:cubicBezTo>
                    <a:pt x="5616167" y="5681980"/>
                    <a:pt x="5358489" y="5685790"/>
                    <a:pt x="5106945" y="5687060"/>
                  </a:cubicBezTo>
                  <a:cubicBezTo>
                    <a:pt x="4865218" y="5688330"/>
                    <a:pt x="4632080" y="5690870"/>
                    <a:pt x="4396489" y="5692140"/>
                  </a:cubicBezTo>
                  <a:cubicBezTo>
                    <a:pt x="4162123" y="5694680"/>
                    <a:pt x="3895856" y="5711190"/>
                    <a:pt x="3695848" y="5697220"/>
                  </a:cubicBezTo>
                  <a:cubicBezTo>
                    <a:pt x="3542468" y="5688330"/>
                    <a:pt x="3408720" y="5638800"/>
                    <a:pt x="3294605" y="5641340"/>
                  </a:cubicBezTo>
                  <a:cubicBezTo>
                    <a:pt x="3209939" y="5643880"/>
                    <a:pt x="3171901" y="5666740"/>
                    <a:pt x="3071284" y="5684520"/>
                  </a:cubicBezTo>
                  <a:cubicBezTo>
                    <a:pt x="2862687" y="5723890"/>
                    <a:pt x="2327697" y="5820410"/>
                    <a:pt x="2109284" y="5849620"/>
                  </a:cubicBezTo>
                  <a:cubicBezTo>
                    <a:pt x="1996396" y="5863590"/>
                    <a:pt x="1912957" y="5869940"/>
                    <a:pt x="1850378" y="5873750"/>
                  </a:cubicBezTo>
                  <a:cubicBezTo>
                    <a:pt x="1816021" y="5875020"/>
                    <a:pt x="1797615" y="5875020"/>
                    <a:pt x="1770620" y="5875020"/>
                  </a:cubicBezTo>
                  <a:cubicBezTo>
                    <a:pt x="1743625" y="5876290"/>
                    <a:pt x="1692089" y="5877560"/>
                    <a:pt x="1690862" y="5877560"/>
                  </a:cubicBezTo>
                  <a:cubicBezTo>
                    <a:pt x="1689636" y="5877560"/>
                    <a:pt x="1638100" y="5866130"/>
                    <a:pt x="1612332" y="5859780"/>
                  </a:cubicBezTo>
                  <a:cubicBezTo>
                    <a:pt x="1585337" y="5854700"/>
                    <a:pt x="1535028" y="5843270"/>
                    <a:pt x="1533801" y="5842000"/>
                  </a:cubicBezTo>
                  <a:cubicBezTo>
                    <a:pt x="1532574" y="5842000"/>
                    <a:pt x="1485947" y="5817870"/>
                    <a:pt x="1461406" y="5806440"/>
                  </a:cubicBezTo>
                  <a:cubicBezTo>
                    <a:pt x="1436865" y="5793740"/>
                    <a:pt x="1390237" y="5769610"/>
                    <a:pt x="1389010" y="5769610"/>
                  </a:cubicBezTo>
                  <a:cubicBezTo>
                    <a:pt x="1387783" y="5768340"/>
                    <a:pt x="1348518" y="5734050"/>
                    <a:pt x="1327658" y="5716270"/>
                  </a:cubicBezTo>
                  <a:cubicBezTo>
                    <a:pt x="1306799" y="5698490"/>
                    <a:pt x="1266306" y="5664200"/>
                    <a:pt x="1266306" y="5662930"/>
                  </a:cubicBezTo>
                  <a:cubicBezTo>
                    <a:pt x="1265079" y="5661660"/>
                    <a:pt x="1230722" y="5612130"/>
                    <a:pt x="1218452" y="5595620"/>
                  </a:cubicBezTo>
                  <a:cubicBezTo>
                    <a:pt x="1211089" y="5585460"/>
                    <a:pt x="1213543" y="5577840"/>
                    <a:pt x="1201273" y="5571490"/>
                  </a:cubicBezTo>
                  <a:cubicBezTo>
                    <a:pt x="1153418" y="5546090"/>
                    <a:pt x="855247" y="5574030"/>
                    <a:pt x="765673" y="5575300"/>
                  </a:cubicBezTo>
                  <a:cubicBezTo>
                    <a:pt x="726408" y="5576570"/>
                    <a:pt x="679780" y="5576570"/>
                    <a:pt x="678553" y="5576570"/>
                  </a:cubicBezTo>
                  <a:cubicBezTo>
                    <a:pt x="677326" y="5576570"/>
                    <a:pt x="624564" y="5570220"/>
                    <a:pt x="596342" y="5566410"/>
                  </a:cubicBezTo>
                  <a:cubicBezTo>
                    <a:pt x="569347" y="5563870"/>
                    <a:pt x="516584" y="5556250"/>
                    <a:pt x="515357" y="5556250"/>
                  </a:cubicBezTo>
                  <a:cubicBezTo>
                    <a:pt x="514130" y="5556250"/>
                    <a:pt x="463821" y="5535930"/>
                    <a:pt x="438053" y="5525770"/>
                  </a:cubicBezTo>
                  <a:cubicBezTo>
                    <a:pt x="412286" y="5515610"/>
                    <a:pt x="361977" y="5496560"/>
                    <a:pt x="360750" y="5495290"/>
                  </a:cubicBezTo>
                  <a:cubicBezTo>
                    <a:pt x="359523" y="5495290"/>
                    <a:pt x="315349" y="5463540"/>
                    <a:pt x="293263" y="5447030"/>
                  </a:cubicBezTo>
                  <a:cubicBezTo>
                    <a:pt x="269949" y="5431790"/>
                    <a:pt x="225775" y="5400040"/>
                    <a:pt x="225775" y="5398770"/>
                  </a:cubicBezTo>
                  <a:cubicBezTo>
                    <a:pt x="224548" y="5398770"/>
                    <a:pt x="188964" y="5356860"/>
                    <a:pt x="170558" y="5335270"/>
                  </a:cubicBezTo>
                  <a:cubicBezTo>
                    <a:pt x="152153" y="5313680"/>
                    <a:pt x="116569" y="5271770"/>
                    <a:pt x="115342" y="5271770"/>
                  </a:cubicBezTo>
                  <a:cubicBezTo>
                    <a:pt x="115342" y="5270500"/>
                    <a:pt x="90801" y="5220970"/>
                    <a:pt x="77303" y="5195570"/>
                  </a:cubicBezTo>
                  <a:cubicBezTo>
                    <a:pt x="65033" y="5170170"/>
                    <a:pt x="39265" y="5121910"/>
                    <a:pt x="39265" y="5120640"/>
                  </a:cubicBezTo>
                  <a:cubicBezTo>
                    <a:pt x="39265" y="5119370"/>
                    <a:pt x="25768" y="5064760"/>
                    <a:pt x="19632" y="5036820"/>
                  </a:cubicBezTo>
                  <a:cubicBezTo>
                    <a:pt x="13497" y="5010150"/>
                    <a:pt x="0" y="4955540"/>
                    <a:pt x="0" y="4954270"/>
                  </a:cubicBezTo>
                </a:path>
              </a:pathLst>
            </a:custGeom>
            <a:solidFill>
              <a:srgbClr val="385828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107740" y="7808177"/>
            <a:ext cx="23329432" cy="2946923"/>
            <a:chOff x="0" y="0"/>
            <a:chExt cx="6144377" cy="776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44377" cy="776144"/>
            </a:xfrm>
            <a:custGeom>
              <a:avLst/>
              <a:gdLst/>
              <a:ahLst/>
              <a:cxnLst/>
              <a:rect l="l" t="t" r="r" b="b"/>
              <a:pathLst>
                <a:path w="6144377" h="776144">
                  <a:moveTo>
                    <a:pt x="0" y="0"/>
                  </a:moveTo>
                  <a:lnTo>
                    <a:pt x="6144377" y="0"/>
                  </a:lnTo>
                  <a:lnTo>
                    <a:pt x="6144377" y="776144"/>
                  </a:lnTo>
                  <a:lnTo>
                    <a:pt x="0" y="776144"/>
                  </a:lnTo>
                  <a:close/>
                </a:path>
              </a:pathLst>
            </a:custGeom>
            <a:solidFill>
              <a:srgbClr val="469FB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144377" cy="814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24782">
            <a:off x="-1351203" y="8112480"/>
            <a:ext cx="22656966" cy="4078667"/>
            <a:chOff x="0" y="0"/>
            <a:chExt cx="26490930" cy="4768850"/>
          </a:xfrm>
        </p:grpSpPr>
        <p:sp>
          <p:nvSpPr>
            <p:cNvPr id="8" name="Freeform 8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11704275" y="6152504"/>
            <a:ext cx="2398931" cy="4997774"/>
          </a:xfrm>
          <a:custGeom>
            <a:avLst/>
            <a:gdLst/>
            <a:ahLst/>
            <a:cxnLst/>
            <a:rect l="l" t="t" r="r" b="b"/>
            <a:pathLst>
              <a:path w="2398931" h="4997774">
                <a:moveTo>
                  <a:pt x="0" y="0"/>
                </a:moveTo>
                <a:lnTo>
                  <a:pt x="2398931" y="0"/>
                </a:lnTo>
                <a:lnTo>
                  <a:pt x="2398931" y="4997774"/>
                </a:lnTo>
                <a:lnTo>
                  <a:pt x="0" y="499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85176" y="7896710"/>
            <a:ext cx="2640423" cy="1798788"/>
          </a:xfrm>
          <a:custGeom>
            <a:avLst/>
            <a:gdLst/>
            <a:ahLst/>
            <a:cxnLst/>
            <a:rect l="l" t="t" r="r" b="b"/>
            <a:pathLst>
              <a:path w="2640423" h="1798788">
                <a:moveTo>
                  <a:pt x="0" y="0"/>
                </a:moveTo>
                <a:lnTo>
                  <a:pt x="2640422" y="0"/>
                </a:lnTo>
                <a:lnTo>
                  <a:pt x="2640422" y="1798788"/>
                </a:lnTo>
                <a:lnTo>
                  <a:pt x="0" y="1798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24782">
            <a:off x="1877625" y="8733003"/>
            <a:ext cx="22656966" cy="4078667"/>
            <a:chOff x="0" y="0"/>
            <a:chExt cx="26490930" cy="4768850"/>
          </a:xfrm>
        </p:grpSpPr>
        <p:sp>
          <p:nvSpPr>
            <p:cNvPr id="12" name="Freeform 12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 rot="798378">
            <a:off x="-4741429" y="8021981"/>
            <a:ext cx="18805850" cy="550071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177100" y="5465099"/>
            <a:ext cx="3508759" cy="4686155"/>
          </a:xfrm>
          <a:custGeom>
            <a:avLst/>
            <a:gdLst/>
            <a:ahLst/>
            <a:cxnLst/>
            <a:rect l="l" t="t" r="r" b="b"/>
            <a:pathLst>
              <a:path w="3508759" h="4686155">
                <a:moveTo>
                  <a:pt x="3508759" y="0"/>
                </a:moveTo>
                <a:lnTo>
                  <a:pt x="0" y="0"/>
                </a:lnTo>
                <a:lnTo>
                  <a:pt x="0" y="4686155"/>
                </a:lnTo>
                <a:lnTo>
                  <a:pt x="3508759" y="4686155"/>
                </a:lnTo>
                <a:lnTo>
                  <a:pt x="35087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825292" y="2684660"/>
            <a:ext cx="4703615" cy="1798527"/>
            <a:chOff x="0" y="0"/>
            <a:chExt cx="8140700" cy="3112770"/>
          </a:xfrm>
        </p:grpSpPr>
        <p:sp>
          <p:nvSpPr>
            <p:cNvPr id="16" name="Freeform 16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-548161" y="-563939"/>
            <a:ext cx="4822757" cy="10343716"/>
          </a:xfrm>
          <a:custGeom>
            <a:avLst/>
            <a:gdLst/>
            <a:ahLst/>
            <a:cxnLst/>
            <a:rect l="l" t="t" r="r" b="b"/>
            <a:pathLst>
              <a:path w="4822757" h="10343716">
                <a:moveTo>
                  <a:pt x="0" y="0"/>
                </a:moveTo>
                <a:lnTo>
                  <a:pt x="4822757" y="0"/>
                </a:lnTo>
                <a:lnTo>
                  <a:pt x="4822757" y="10343716"/>
                </a:lnTo>
                <a:lnTo>
                  <a:pt x="0" y="1034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2910761"/>
            <a:ext cx="3997810" cy="8574392"/>
          </a:xfrm>
          <a:custGeom>
            <a:avLst/>
            <a:gdLst/>
            <a:ahLst/>
            <a:cxnLst/>
            <a:rect l="l" t="t" r="r" b="b"/>
            <a:pathLst>
              <a:path w="3997810" h="8574392">
                <a:moveTo>
                  <a:pt x="0" y="0"/>
                </a:moveTo>
                <a:lnTo>
                  <a:pt x="3997810" y="0"/>
                </a:lnTo>
                <a:lnTo>
                  <a:pt x="3997810" y="8574393"/>
                </a:lnTo>
                <a:lnTo>
                  <a:pt x="0" y="857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035667" y="7419499"/>
            <a:ext cx="2313274" cy="2295924"/>
          </a:xfrm>
          <a:custGeom>
            <a:avLst/>
            <a:gdLst/>
            <a:ahLst/>
            <a:cxnLst/>
            <a:rect l="l" t="t" r="r" b="b"/>
            <a:pathLst>
              <a:path w="2313274" h="2295924">
                <a:moveTo>
                  <a:pt x="0" y="0"/>
                </a:moveTo>
                <a:lnTo>
                  <a:pt x="2313273" y="0"/>
                </a:lnTo>
                <a:lnTo>
                  <a:pt x="2313273" y="2295924"/>
                </a:lnTo>
                <a:lnTo>
                  <a:pt x="0" y="2295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349874" y="5827416"/>
            <a:ext cx="4163709" cy="1592083"/>
            <a:chOff x="0" y="0"/>
            <a:chExt cx="8140700" cy="3112770"/>
          </a:xfrm>
        </p:grpSpPr>
        <p:sp>
          <p:nvSpPr>
            <p:cNvPr id="21" name="Freeform 21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7698084" y="1400175"/>
            <a:ext cx="8476071" cy="116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65"/>
              </a:lnSpc>
            </a:pPr>
            <a:r>
              <a:rPr lang="en-US" sz="10079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Đi tắm biển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19042">
            <a:off x="8548256" y="6492294"/>
            <a:ext cx="12369298" cy="10179436"/>
            <a:chOff x="0" y="0"/>
            <a:chExt cx="10100310" cy="8312150"/>
          </a:xfrm>
        </p:grpSpPr>
        <p:sp>
          <p:nvSpPr>
            <p:cNvPr id="3" name="Freeform 3"/>
            <p:cNvSpPr/>
            <p:nvPr/>
          </p:nvSpPr>
          <p:spPr>
            <a:xfrm>
              <a:off x="50800" y="41910"/>
              <a:ext cx="10041890" cy="8221980"/>
            </a:xfrm>
            <a:custGeom>
              <a:avLst/>
              <a:gdLst/>
              <a:ahLst/>
              <a:cxnLst/>
              <a:rect l="l" t="t" r="r" b="b"/>
              <a:pathLst>
                <a:path w="10041890" h="8221980">
                  <a:moveTo>
                    <a:pt x="0" y="3771900"/>
                  </a:moveTo>
                  <a:cubicBezTo>
                    <a:pt x="502920" y="2940050"/>
                    <a:pt x="694690" y="2815590"/>
                    <a:pt x="894080" y="2700020"/>
                  </a:cubicBezTo>
                  <a:cubicBezTo>
                    <a:pt x="1104900" y="2578100"/>
                    <a:pt x="1367790" y="2496820"/>
                    <a:pt x="1593850" y="2406650"/>
                  </a:cubicBezTo>
                  <a:cubicBezTo>
                    <a:pt x="1803400" y="2322830"/>
                    <a:pt x="2021840" y="2287270"/>
                    <a:pt x="2203450" y="2175510"/>
                  </a:cubicBezTo>
                  <a:cubicBezTo>
                    <a:pt x="2382520" y="2065020"/>
                    <a:pt x="2538730" y="1912620"/>
                    <a:pt x="2677160" y="1742440"/>
                  </a:cubicBezTo>
                  <a:cubicBezTo>
                    <a:pt x="2824480" y="1559560"/>
                    <a:pt x="2901950" y="1311910"/>
                    <a:pt x="3049270" y="1109980"/>
                  </a:cubicBezTo>
                  <a:cubicBezTo>
                    <a:pt x="3204210" y="894080"/>
                    <a:pt x="3387090" y="657860"/>
                    <a:pt x="3591560" y="491490"/>
                  </a:cubicBezTo>
                  <a:cubicBezTo>
                    <a:pt x="3788410" y="334010"/>
                    <a:pt x="4011930" y="209550"/>
                    <a:pt x="4248150" y="128270"/>
                  </a:cubicBezTo>
                  <a:cubicBezTo>
                    <a:pt x="4490720" y="45720"/>
                    <a:pt x="4763770" y="17780"/>
                    <a:pt x="5029200" y="8890"/>
                  </a:cubicBezTo>
                  <a:cubicBezTo>
                    <a:pt x="5302250" y="0"/>
                    <a:pt x="5586730" y="33020"/>
                    <a:pt x="5862320" y="83820"/>
                  </a:cubicBezTo>
                  <a:cubicBezTo>
                    <a:pt x="6144260" y="134620"/>
                    <a:pt x="6442710" y="214630"/>
                    <a:pt x="6699250" y="316230"/>
                  </a:cubicBezTo>
                  <a:cubicBezTo>
                    <a:pt x="6936740" y="411480"/>
                    <a:pt x="7165340" y="502920"/>
                    <a:pt x="7354570" y="661670"/>
                  </a:cubicBezTo>
                  <a:cubicBezTo>
                    <a:pt x="7551420" y="828040"/>
                    <a:pt x="7733030" y="1078230"/>
                    <a:pt x="7848600" y="1308100"/>
                  </a:cubicBezTo>
                  <a:cubicBezTo>
                    <a:pt x="7956550" y="1521460"/>
                    <a:pt x="7980680" y="1748790"/>
                    <a:pt x="8045450" y="1986280"/>
                  </a:cubicBezTo>
                  <a:cubicBezTo>
                    <a:pt x="8117840" y="2249170"/>
                    <a:pt x="8155940" y="2570480"/>
                    <a:pt x="8258810" y="2814320"/>
                  </a:cubicBezTo>
                  <a:cubicBezTo>
                    <a:pt x="8351520" y="3031490"/>
                    <a:pt x="8470900" y="3202940"/>
                    <a:pt x="8611870" y="3389630"/>
                  </a:cubicBezTo>
                  <a:cubicBezTo>
                    <a:pt x="8766810" y="3592830"/>
                    <a:pt x="8982710" y="3776980"/>
                    <a:pt x="9160510" y="3977640"/>
                  </a:cubicBezTo>
                  <a:cubicBezTo>
                    <a:pt x="9339580" y="4178300"/>
                    <a:pt x="9544050" y="4358640"/>
                    <a:pt x="9682480" y="4593590"/>
                  </a:cubicBezTo>
                  <a:cubicBezTo>
                    <a:pt x="9827260" y="4841240"/>
                    <a:pt x="9955530" y="5146040"/>
                    <a:pt x="9998710" y="5435600"/>
                  </a:cubicBezTo>
                  <a:cubicBezTo>
                    <a:pt x="10041890" y="5726430"/>
                    <a:pt x="10029190" y="6068060"/>
                    <a:pt x="9941560" y="6336030"/>
                  </a:cubicBezTo>
                  <a:cubicBezTo>
                    <a:pt x="9860280" y="6588760"/>
                    <a:pt x="9688830" y="6814820"/>
                    <a:pt x="9512300" y="7011670"/>
                  </a:cubicBezTo>
                  <a:cubicBezTo>
                    <a:pt x="9334500" y="7208520"/>
                    <a:pt x="9093200" y="7374890"/>
                    <a:pt x="8878570" y="7514590"/>
                  </a:cubicBezTo>
                  <a:cubicBezTo>
                    <a:pt x="8680450" y="7644130"/>
                    <a:pt x="8496300" y="7745730"/>
                    <a:pt x="8274050" y="7832090"/>
                  </a:cubicBezTo>
                  <a:cubicBezTo>
                    <a:pt x="8025130" y="7928610"/>
                    <a:pt x="7712710" y="8012430"/>
                    <a:pt x="7447280" y="8050530"/>
                  </a:cubicBezTo>
                  <a:cubicBezTo>
                    <a:pt x="7209790" y="8083550"/>
                    <a:pt x="6997700" y="8083550"/>
                    <a:pt x="6760210" y="8064500"/>
                  </a:cubicBezTo>
                  <a:cubicBezTo>
                    <a:pt x="6502400" y="8045450"/>
                    <a:pt x="6219190" y="7938770"/>
                    <a:pt x="5957570" y="7922260"/>
                  </a:cubicBezTo>
                  <a:cubicBezTo>
                    <a:pt x="5712460" y="7907020"/>
                    <a:pt x="5481320" y="7928610"/>
                    <a:pt x="5237480" y="7959090"/>
                  </a:cubicBezTo>
                  <a:cubicBezTo>
                    <a:pt x="4982210" y="7992110"/>
                    <a:pt x="4718050" y="8078470"/>
                    <a:pt x="4460240" y="8121650"/>
                  </a:cubicBezTo>
                  <a:cubicBezTo>
                    <a:pt x="4210050" y="8163560"/>
                    <a:pt x="3971290" y="8221980"/>
                    <a:pt x="3714750" y="8218170"/>
                  </a:cubicBezTo>
                  <a:cubicBezTo>
                    <a:pt x="3441700" y="8215630"/>
                    <a:pt x="3131820" y="8164830"/>
                    <a:pt x="2868930" y="8087360"/>
                  </a:cubicBezTo>
                  <a:cubicBezTo>
                    <a:pt x="2623820" y="8014970"/>
                    <a:pt x="2383790" y="7915910"/>
                    <a:pt x="2184400" y="7785100"/>
                  </a:cubicBezTo>
                  <a:cubicBezTo>
                    <a:pt x="1996440" y="7661910"/>
                    <a:pt x="1798320" y="7457440"/>
                    <a:pt x="1696720" y="7335520"/>
                  </a:cubicBezTo>
                  <a:cubicBezTo>
                    <a:pt x="1638300" y="7266940"/>
                    <a:pt x="1639570" y="7211060"/>
                    <a:pt x="1582420" y="7155180"/>
                  </a:cubicBezTo>
                  <a:cubicBezTo>
                    <a:pt x="1506220" y="7078980"/>
                    <a:pt x="1374140" y="7044690"/>
                    <a:pt x="1252220" y="6951980"/>
                  </a:cubicBezTo>
                  <a:cubicBezTo>
                    <a:pt x="1073150" y="6813550"/>
                    <a:pt x="803910" y="6576060"/>
                    <a:pt x="641350" y="6370320"/>
                  </a:cubicBezTo>
                  <a:cubicBezTo>
                    <a:pt x="497840" y="6188710"/>
                    <a:pt x="345440" y="5960110"/>
                    <a:pt x="309880" y="5798820"/>
                  </a:cubicBezTo>
                  <a:cubicBezTo>
                    <a:pt x="285750" y="5693410"/>
                    <a:pt x="358140" y="5581650"/>
                    <a:pt x="331470" y="5519420"/>
                  </a:cubicBezTo>
                  <a:cubicBezTo>
                    <a:pt x="313690" y="5474970"/>
                    <a:pt x="257810" y="5464810"/>
                    <a:pt x="224790" y="5430520"/>
                  </a:cubicBezTo>
                  <a:cubicBezTo>
                    <a:pt x="190500" y="5393690"/>
                    <a:pt x="157480" y="5349240"/>
                    <a:pt x="132080" y="5304790"/>
                  </a:cubicBezTo>
                  <a:cubicBezTo>
                    <a:pt x="106680" y="5260340"/>
                    <a:pt x="85090" y="5210810"/>
                    <a:pt x="71120" y="5160010"/>
                  </a:cubicBezTo>
                  <a:cubicBezTo>
                    <a:pt x="57150" y="5110480"/>
                    <a:pt x="48260" y="5006340"/>
                    <a:pt x="46990" y="5006340"/>
                  </a:cubicBezTo>
                  <a:cubicBezTo>
                    <a:pt x="46990" y="5006340"/>
                    <a:pt x="35560" y="4715510"/>
                    <a:pt x="29210" y="4541520"/>
                  </a:cubicBezTo>
                  <a:cubicBezTo>
                    <a:pt x="20320" y="4318000"/>
                    <a:pt x="0" y="3771900"/>
                    <a:pt x="0" y="3771900"/>
                  </a:cubicBezTo>
                </a:path>
              </a:pathLst>
            </a:custGeom>
            <a:solidFill>
              <a:srgbClr val="F8E1BE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1564803">
            <a:off x="8222889" y="6396033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288906" y="3250662"/>
            <a:ext cx="6245381" cy="5644263"/>
          </a:xfrm>
          <a:custGeom>
            <a:avLst/>
            <a:gdLst/>
            <a:ahLst/>
            <a:cxnLst/>
            <a:rect l="l" t="t" r="r" b="b"/>
            <a:pathLst>
              <a:path w="6245381" h="5644263">
                <a:moveTo>
                  <a:pt x="6245381" y="0"/>
                </a:moveTo>
                <a:lnTo>
                  <a:pt x="0" y="0"/>
                </a:lnTo>
                <a:lnTo>
                  <a:pt x="0" y="5644263"/>
                </a:lnTo>
                <a:lnTo>
                  <a:pt x="6245381" y="5644263"/>
                </a:lnTo>
                <a:lnTo>
                  <a:pt x="62453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732906" y="0"/>
            <a:ext cx="4822757" cy="10343716"/>
          </a:xfrm>
          <a:custGeom>
            <a:avLst/>
            <a:gdLst/>
            <a:ahLst/>
            <a:cxnLst/>
            <a:rect l="l" t="t" r="r" b="b"/>
            <a:pathLst>
              <a:path w="4822757" h="10343716">
                <a:moveTo>
                  <a:pt x="4822757" y="0"/>
                </a:moveTo>
                <a:lnTo>
                  <a:pt x="0" y="0"/>
                </a:lnTo>
                <a:lnTo>
                  <a:pt x="0" y="10343716"/>
                </a:lnTo>
                <a:lnTo>
                  <a:pt x="4822757" y="10343716"/>
                </a:lnTo>
                <a:lnTo>
                  <a:pt x="482275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281067" y="3474700"/>
            <a:ext cx="3997810" cy="8574392"/>
          </a:xfrm>
          <a:custGeom>
            <a:avLst/>
            <a:gdLst/>
            <a:ahLst/>
            <a:cxnLst/>
            <a:rect l="l" t="t" r="r" b="b"/>
            <a:pathLst>
              <a:path w="3997810" h="8574392">
                <a:moveTo>
                  <a:pt x="3997810" y="0"/>
                </a:moveTo>
                <a:lnTo>
                  <a:pt x="0" y="0"/>
                </a:lnTo>
                <a:lnTo>
                  <a:pt x="0" y="8574392"/>
                </a:lnTo>
                <a:lnTo>
                  <a:pt x="3997810" y="8574392"/>
                </a:lnTo>
                <a:lnTo>
                  <a:pt x="399781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1596" y="5364662"/>
            <a:ext cx="6161300" cy="4020249"/>
          </a:xfrm>
          <a:custGeom>
            <a:avLst/>
            <a:gdLst/>
            <a:ahLst/>
            <a:cxnLst/>
            <a:rect l="l" t="t" r="r" b="b"/>
            <a:pathLst>
              <a:path w="6161300" h="4020249">
                <a:moveTo>
                  <a:pt x="0" y="0"/>
                </a:moveTo>
                <a:lnTo>
                  <a:pt x="6161301" y="0"/>
                </a:lnTo>
                <a:lnTo>
                  <a:pt x="6161301" y="4020248"/>
                </a:lnTo>
                <a:lnTo>
                  <a:pt x="0" y="4020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61363" y="672254"/>
            <a:ext cx="7874323" cy="172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02"/>
              </a:lnSpc>
            </a:pPr>
            <a:r>
              <a:rPr lang="en-US" sz="5001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Dành nhiều thời gian cho hoạt động chơi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634" y="1293355"/>
            <a:ext cx="22299797" cy="10202157"/>
          </a:xfrm>
          <a:custGeom>
            <a:avLst/>
            <a:gdLst/>
            <a:ahLst/>
            <a:cxnLst/>
            <a:rect l="l" t="t" r="r" b="b"/>
            <a:pathLst>
              <a:path w="22299797" h="10202157">
                <a:moveTo>
                  <a:pt x="0" y="0"/>
                </a:moveTo>
                <a:lnTo>
                  <a:pt x="22299797" y="0"/>
                </a:lnTo>
                <a:lnTo>
                  <a:pt x="22299797" y="10202158"/>
                </a:lnTo>
                <a:lnTo>
                  <a:pt x="0" y="1020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34855" y="7466779"/>
            <a:ext cx="24336378" cy="6601242"/>
          </a:xfrm>
          <a:custGeom>
            <a:avLst/>
            <a:gdLst/>
            <a:ahLst/>
            <a:cxnLst/>
            <a:rect l="l" t="t" r="r" b="b"/>
            <a:pathLst>
              <a:path w="24336378" h="6601242">
                <a:moveTo>
                  <a:pt x="0" y="0"/>
                </a:moveTo>
                <a:lnTo>
                  <a:pt x="24336378" y="0"/>
                </a:lnTo>
                <a:lnTo>
                  <a:pt x="24336378" y="6601242"/>
                </a:lnTo>
                <a:lnTo>
                  <a:pt x="0" y="6601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50550" y="5309811"/>
            <a:ext cx="5640919" cy="5457589"/>
          </a:xfrm>
          <a:custGeom>
            <a:avLst/>
            <a:gdLst/>
            <a:ahLst/>
            <a:cxnLst/>
            <a:rect l="l" t="t" r="r" b="b"/>
            <a:pathLst>
              <a:path w="5640919" h="5457589">
                <a:moveTo>
                  <a:pt x="0" y="0"/>
                </a:moveTo>
                <a:lnTo>
                  <a:pt x="5640918" y="0"/>
                </a:lnTo>
                <a:lnTo>
                  <a:pt x="5640918" y="5457589"/>
                </a:lnTo>
                <a:lnTo>
                  <a:pt x="0" y="5457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0519" y="6153687"/>
            <a:ext cx="3040979" cy="3609471"/>
          </a:xfrm>
          <a:custGeom>
            <a:avLst/>
            <a:gdLst/>
            <a:ahLst/>
            <a:cxnLst/>
            <a:rect l="l" t="t" r="r" b="b"/>
            <a:pathLst>
              <a:path w="3040979" h="3609471">
                <a:moveTo>
                  <a:pt x="0" y="0"/>
                </a:moveTo>
                <a:lnTo>
                  <a:pt x="3040980" y="0"/>
                </a:lnTo>
                <a:lnTo>
                  <a:pt x="3040980" y="3609471"/>
                </a:lnTo>
                <a:lnTo>
                  <a:pt x="0" y="3609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608945" y="4222546"/>
            <a:ext cx="13330218" cy="5798645"/>
          </a:xfrm>
          <a:custGeom>
            <a:avLst/>
            <a:gdLst/>
            <a:ahLst/>
            <a:cxnLst/>
            <a:rect l="l" t="t" r="r" b="b"/>
            <a:pathLst>
              <a:path w="13330218" h="5798645">
                <a:moveTo>
                  <a:pt x="13330218" y="0"/>
                </a:moveTo>
                <a:lnTo>
                  <a:pt x="0" y="0"/>
                </a:lnTo>
                <a:lnTo>
                  <a:pt x="0" y="5798645"/>
                </a:lnTo>
                <a:lnTo>
                  <a:pt x="13330218" y="5798645"/>
                </a:lnTo>
                <a:lnTo>
                  <a:pt x="133302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1671" y="-4525936"/>
            <a:ext cx="8260577" cy="82296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9217" y="-720790"/>
            <a:ext cx="10343584" cy="5365734"/>
          </a:xfrm>
          <a:custGeom>
            <a:avLst/>
            <a:gdLst/>
            <a:ahLst/>
            <a:cxnLst/>
            <a:rect l="l" t="t" r="r" b="b"/>
            <a:pathLst>
              <a:path w="10343584" h="5365734">
                <a:moveTo>
                  <a:pt x="0" y="0"/>
                </a:moveTo>
                <a:lnTo>
                  <a:pt x="10343584" y="0"/>
                </a:lnTo>
                <a:lnTo>
                  <a:pt x="10343584" y="5365734"/>
                </a:lnTo>
                <a:lnTo>
                  <a:pt x="0" y="5365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0873" y="2163012"/>
            <a:ext cx="9320272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679">
                <a:solidFill>
                  <a:srgbClr val="FDB465"/>
                </a:solidFill>
                <a:latin typeface="Paytone One"/>
                <a:ea typeface="Paytone One"/>
                <a:cs typeface="Paytone One"/>
                <a:sym typeface="Paytone One"/>
              </a:rPr>
              <a:t>CẮM TRẠI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340" y="0"/>
            <a:ext cx="18638790" cy="10352295"/>
          </a:xfrm>
          <a:custGeom>
            <a:avLst/>
            <a:gdLst/>
            <a:ahLst/>
            <a:cxnLst/>
            <a:rect l="l" t="t" r="r" b="b"/>
            <a:pathLst>
              <a:path w="18638790" h="10352295">
                <a:moveTo>
                  <a:pt x="0" y="0"/>
                </a:moveTo>
                <a:lnTo>
                  <a:pt x="18638790" y="0"/>
                </a:lnTo>
                <a:lnTo>
                  <a:pt x="18638790" y="10352295"/>
                </a:lnTo>
                <a:lnTo>
                  <a:pt x="0" y="10352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69678" y="1361052"/>
            <a:ext cx="8333772" cy="82296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2" y="0"/>
                </a:lnTo>
                <a:lnTo>
                  <a:pt x="83337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84074" y="5649941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801" y="3118747"/>
            <a:ext cx="4151122" cy="4114800"/>
          </a:xfrm>
          <a:custGeom>
            <a:avLst/>
            <a:gdLst/>
            <a:ahLst/>
            <a:cxnLst/>
            <a:rect l="l" t="t" r="r" b="b"/>
            <a:pathLst>
              <a:path w="4151122" h="4114800">
                <a:moveTo>
                  <a:pt x="0" y="0"/>
                </a:moveTo>
                <a:lnTo>
                  <a:pt x="4151122" y="0"/>
                </a:lnTo>
                <a:lnTo>
                  <a:pt x="4151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84074" y="949820"/>
            <a:ext cx="5184686" cy="71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55"/>
              </a:lnSpc>
            </a:pPr>
            <a:r>
              <a:rPr lang="en-US" sz="6165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Thả diều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519" y="2001968"/>
            <a:ext cx="4796691" cy="5062471"/>
          </a:xfrm>
          <a:custGeom>
            <a:avLst/>
            <a:gdLst/>
            <a:ahLst/>
            <a:cxnLst/>
            <a:rect l="l" t="t" r="r" b="b"/>
            <a:pathLst>
              <a:path w="4796691" h="5062471">
                <a:moveTo>
                  <a:pt x="0" y="0"/>
                </a:moveTo>
                <a:lnTo>
                  <a:pt x="4796691" y="0"/>
                </a:lnTo>
                <a:lnTo>
                  <a:pt x="4796691" y="5062471"/>
                </a:lnTo>
                <a:lnTo>
                  <a:pt x="0" y="506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664" y="5563808"/>
            <a:ext cx="18825328" cy="5236864"/>
          </a:xfrm>
          <a:custGeom>
            <a:avLst/>
            <a:gdLst/>
            <a:ahLst/>
            <a:cxnLst/>
            <a:rect l="l" t="t" r="r" b="b"/>
            <a:pathLst>
              <a:path w="18825328" h="5236864">
                <a:moveTo>
                  <a:pt x="0" y="0"/>
                </a:moveTo>
                <a:lnTo>
                  <a:pt x="18825328" y="0"/>
                </a:lnTo>
                <a:lnTo>
                  <a:pt x="18825328" y="5236864"/>
                </a:lnTo>
                <a:lnTo>
                  <a:pt x="0" y="523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4389" y="5143500"/>
            <a:ext cx="12544911" cy="3841879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344951" y="4629193"/>
            <a:ext cx="6449435" cy="6352694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45983" y="1485547"/>
            <a:ext cx="11081723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A677D"/>
                </a:solidFill>
                <a:latin typeface="Paytone One"/>
                <a:ea typeface="Paytone One"/>
                <a:cs typeface="Paytone One"/>
                <a:sym typeface="Paytone One"/>
              </a:rPr>
              <a:t>Về quê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9187" y="4022498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2734" y="4022498"/>
            <a:ext cx="6822532" cy="6822532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585" y="6339752"/>
            <a:ext cx="18839537" cy="3082833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4970" y="8379904"/>
            <a:ext cx="19037939" cy="6544292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8052" y="8306978"/>
            <a:ext cx="3074980" cy="1902644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089" y="7317558"/>
            <a:ext cx="1956963" cy="2892064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859" y="8999307"/>
            <a:ext cx="1338429" cy="846557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60326" y="8306978"/>
            <a:ext cx="1424533" cy="1525604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0497" y="5143500"/>
            <a:ext cx="4924333" cy="4795069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98771" y="247072"/>
            <a:ext cx="4278556" cy="1835890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521472" y="1823121"/>
            <a:ext cx="6460236" cy="82296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17839" y="5535085"/>
            <a:ext cx="3882921" cy="4946397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1770" y="2598013"/>
            <a:ext cx="3977925" cy="1706891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2757">
            <a:off x="-2501661" y="55527"/>
            <a:ext cx="5786862" cy="7371799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50896" y="4507420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57442" y="4495862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102366" y="1028700"/>
            <a:ext cx="662940" cy="538162"/>
            <a:chOff x="0" y="0"/>
            <a:chExt cx="883920" cy="717550"/>
          </a:xfrm>
        </p:grpSpPr>
        <p:sp>
          <p:nvSpPr>
            <p:cNvPr id="19" name="Freeform 19"/>
            <p:cNvSpPr/>
            <p:nvPr/>
          </p:nvSpPr>
          <p:spPr>
            <a:xfrm>
              <a:off x="48260" y="46990"/>
              <a:ext cx="787400" cy="619760"/>
            </a:xfrm>
            <a:custGeom>
              <a:avLst/>
              <a:gdLst/>
              <a:ahLst/>
              <a:cxnLst/>
              <a:rect l="l" t="t" r="r" b="b"/>
              <a:pathLst>
                <a:path w="787400" h="619760">
                  <a:moveTo>
                    <a:pt x="613410" y="598170"/>
                  </a:moveTo>
                  <a:cubicBezTo>
                    <a:pt x="100330" y="215900"/>
                    <a:pt x="63500" y="209550"/>
                    <a:pt x="41910" y="193040"/>
                  </a:cubicBezTo>
                  <a:cubicBezTo>
                    <a:pt x="30480" y="184150"/>
                    <a:pt x="25400" y="179070"/>
                    <a:pt x="19050" y="167640"/>
                  </a:cubicBezTo>
                  <a:cubicBezTo>
                    <a:pt x="10160" y="151130"/>
                    <a:pt x="0" y="123190"/>
                    <a:pt x="2540" y="101600"/>
                  </a:cubicBezTo>
                  <a:cubicBezTo>
                    <a:pt x="3810" y="80010"/>
                    <a:pt x="13970" y="54610"/>
                    <a:pt x="27940" y="38100"/>
                  </a:cubicBezTo>
                  <a:cubicBezTo>
                    <a:pt x="43180" y="22860"/>
                    <a:pt x="66040" y="8890"/>
                    <a:pt x="87630" y="3810"/>
                  </a:cubicBezTo>
                  <a:cubicBezTo>
                    <a:pt x="109220" y="0"/>
                    <a:pt x="138430" y="6350"/>
                    <a:pt x="154940" y="12700"/>
                  </a:cubicBezTo>
                  <a:cubicBezTo>
                    <a:pt x="167640" y="17780"/>
                    <a:pt x="175260" y="22860"/>
                    <a:pt x="184150" y="33020"/>
                  </a:cubicBezTo>
                  <a:cubicBezTo>
                    <a:pt x="195580" y="46990"/>
                    <a:pt x="212090" y="72390"/>
                    <a:pt x="214630" y="93980"/>
                  </a:cubicBezTo>
                  <a:cubicBezTo>
                    <a:pt x="217170" y="115570"/>
                    <a:pt x="209550" y="144780"/>
                    <a:pt x="201930" y="161290"/>
                  </a:cubicBezTo>
                  <a:cubicBezTo>
                    <a:pt x="196850" y="172720"/>
                    <a:pt x="190500" y="180340"/>
                    <a:pt x="180340" y="187960"/>
                  </a:cubicBezTo>
                  <a:cubicBezTo>
                    <a:pt x="166370" y="199390"/>
                    <a:pt x="139700" y="214630"/>
                    <a:pt x="118110" y="215900"/>
                  </a:cubicBezTo>
                  <a:cubicBezTo>
                    <a:pt x="96520" y="218440"/>
                    <a:pt x="69850" y="210820"/>
                    <a:pt x="52070" y="199390"/>
                  </a:cubicBezTo>
                  <a:cubicBezTo>
                    <a:pt x="33020" y="187960"/>
                    <a:pt x="16510" y="167640"/>
                    <a:pt x="8890" y="147320"/>
                  </a:cubicBezTo>
                  <a:cubicBezTo>
                    <a:pt x="1270" y="127000"/>
                    <a:pt x="2540" y="96520"/>
                    <a:pt x="6350" y="78740"/>
                  </a:cubicBezTo>
                  <a:cubicBezTo>
                    <a:pt x="8890" y="66040"/>
                    <a:pt x="12700" y="57150"/>
                    <a:pt x="21590" y="46990"/>
                  </a:cubicBezTo>
                  <a:cubicBezTo>
                    <a:pt x="33020" y="33020"/>
                    <a:pt x="55880" y="13970"/>
                    <a:pt x="76200" y="7620"/>
                  </a:cubicBezTo>
                  <a:cubicBezTo>
                    <a:pt x="96520" y="1270"/>
                    <a:pt x="121920" y="2540"/>
                    <a:pt x="144780" y="8890"/>
                  </a:cubicBezTo>
                  <a:cubicBezTo>
                    <a:pt x="172720" y="16510"/>
                    <a:pt x="198120" y="31750"/>
                    <a:pt x="232410" y="54610"/>
                  </a:cubicBezTo>
                  <a:cubicBezTo>
                    <a:pt x="289560" y="92710"/>
                    <a:pt x="367030" y="167640"/>
                    <a:pt x="444500" y="226060"/>
                  </a:cubicBezTo>
                  <a:cubicBezTo>
                    <a:pt x="534670" y="292100"/>
                    <a:pt x="690880" y="373380"/>
                    <a:pt x="742950" y="426720"/>
                  </a:cubicBezTo>
                  <a:cubicBezTo>
                    <a:pt x="765810" y="450850"/>
                    <a:pt x="778510" y="467360"/>
                    <a:pt x="783590" y="491490"/>
                  </a:cubicBezTo>
                  <a:cubicBezTo>
                    <a:pt x="787400" y="514350"/>
                    <a:pt x="781050" y="546100"/>
                    <a:pt x="770890" y="566420"/>
                  </a:cubicBezTo>
                  <a:cubicBezTo>
                    <a:pt x="763270" y="581660"/>
                    <a:pt x="749300" y="594360"/>
                    <a:pt x="735330" y="603250"/>
                  </a:cubicBezTo>
                  <a:cubicBezTo>
                    <a:pt x="721360" y="612140"/>
                    <a:pt x="704850" y="619760"/>
                    <a:pt x="687070" y="619760"/>
                  </a:cubicBezTo>
                  <a:cubicBezTo>
                    <a:pt x="665480" y="619760"/>
                    <a:pt x="613410" y="598170"/>
                    <a:pt x="613410" y="59817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2980446" y="1694057"/>
            <a:ext cx="453390" cy="258128"/>
            <a:chOff x="0" y="0"/>
            <a:chExt cx="604520" cy="344170"/>
          </a:xfrm>
        </p:grpSpPr>
        <p:sp>
          <p:nvSpPr>
            <p:cNvPr id="21" name="Freeform 21"/>
            <p:cNvSpPr/>
            <p:nvPr/>
          </p:nvSpPr>
          <p:spPr>
            <a:xfrm>
              <a:off x="48260" y="45720"/>
              <a:ext cx="506730" cy="246380"/>
            </a:xfrm>
            <a:custGeom>
              <a:avLst/>
              <a:gdLst/>
              <a:ahLst/>
              <a:cxnLst/>
              <a:rect l="l" t="t" r="r" b="b"/>
              <a:pathLst>
                <a:path w="506730" h="246380">
                  <a:moveTo>
                    <a:pt x="383540" y="246380"/>
                  </a:moveTo>
                  <a:cubicBezTo>
                    <a:pt x="43180" y="204470"/>
                    <a:pt x="29210" y="190500"/>
                    <a:pt x="17780" y="171450"/>
                  </a:cubicBezTo>
                  <a:cubicBezTo>
                    <a:pt x="6350" y="152400"/>
                    <a:pt x="1270" y="121920"/>
                    <a:pt x="2540" y="102870"/>
                  </a:cubicBezTo>
                  <a:cubicBezTo>
                    <a:pt x="2540" y="90170"/>
                    <a:pt x="5080" y="81280"/>
                    <a:pt x="11430" y="68580"/>
                  </a:cubicBezTo>
                  <a:cubicBezTo>
                    <a:pt x="21590" y="52070"/>
                    <a:pt x="40640" y="27940"/>
                    <a:pt x="59690" y="17780"/>
                  </a:cubicBezTo>
                  <a:cubicBezTo>
                    <a:pt x="78740" y="7620"/>
                    <a:pt x="106680" y="2540"/>
                    <a:pt x="128270" y="6350"/>
                  </a:cubicBezTo>
                  <a:cubicBezTo>
                    <a:pt x="151130" y="10160"/>
                    <a:pt x="176530" y="26670"/>
                    <a:pt x="190500" y="39370"/>
                  </a:cubicBezTo>
                  <a:cubicBezTo>
                    <a:pt x="200660" y="48260"/>
                    <a:pt x="205740" y="55880"/>
                    <a:pt x="210820" y="68580"/>
                  </a:cubicBezTo>
                  <a:cubicBezTo>
                    <a:pt x="217170" y="86360"/>
                    <a:pt x="223520" y="116840"/>
                    <a:pt x="218440" y="138430"/>
                  </a:cubicBezTo>
                  <a:cubicBezTo>
                    <a:pt x="213360" y="160020"/>
                    <a:pt x="199390" y="184150"/>
                    <a:pt x="182880" y="198120"/>
                  </a:cubicBezTo>
                  <a:cubicBezTo>
                    <a:pt x="165100" y="212090"/>
                    <a:pt x="139700" y="223520"/>
                    <a:pt x="116840" y="224790"/>
                  </a:cubicBezTo>
                  <a:cubicBezTo>
                    <a:pt x="95250" y="226060"/>
                    <a:pt x="68580" y="218440"/>
                    <a:pt x="49530" y="205740"/>
                  </a:cubicBezTo>
                  <a:cubicBezTo>
                    <a:pt x="31750" y="193040"/>
                    <a:pt x="15240" y="171450"/>
                    <a:pt x="7620" y="149860"/>
                  </a:cubicBezTo>
                  <a:cubicBezTo>
                    <a:pt x="0" y="129540"/>
                    <a:pt x="0" y="101600"/>
                    <a:pt x="7620" y="80010"/>
                  </a:cubicBezTo>
                  <a:cubicBezTo>
                    <a:pt x="13970" y="59690"/>
                    <a:pt x="31750" y="36830"/>
                    <a:pt x="49530" y="24130"/>
                  </a:cubicBezTo>
                  <a:cubicBezTo>
                    <a:pt x="67310" y="11430"/>
                    <a:pt x="86360" y="8890"/>
                    <a:pt x="116840" y="5080"/>
                  </a:cubicBezTo>
                  <a:cubicBezTo>
                    <a:pt x="179070" y="0"/>
                    <a:pt x="345440" y="12700"/>
                    <a:pt x="407670" y="30480"/>
                  </a:cubicBezTo>
                  <a:cubicBezTo>
                    <a:pt x="439420" y="39370"/>
                    <a:pt x="461010" y="48260"/>
                    <a:pt x="476250" y="66040"/>
                  </a:cubicBezTo>
                  <a:cubicBezTo>
                    <a:pt x="492760" y="83820"/>
                    <a:pt x="502920" y="115570"/>
                    <a:pt x="504190" y="137160"/>
                  </a:cubicBezTo>
                  <a:cubicBezTo>
                    <a:pt x="506730" y="156210"/>
                    <a:pt x="500380" y="172720"/>
                    <a:pt x="492760" y="187960"/>
                  </a:cubicBezTo>
                  <a:cubicBezTo>
                    <a:pt x="485140" y="203200"/>
                    <a:pt x="473710" y="218440"/>
                    <a:pt x="458470" y="227330"/>
                  </a:cubicBezTo>
                  <a:cubicBezTo>
                    <a:pt x="439420" y="238760"/>
                    <a:pt x="383540" y="246380"/>
                    <a:pt x="383540" y="24638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3765306" y="777240"/>
            <a:ext cx="382905" cy="502920"/>
            <a:chOff x="0" y="0"/>
            <a:chExt cx="510540" cy="670560"/>
          </a:xfrm>
        </p:grpSpPr>
        <p:sp>
          <p:nvSpPr>
            <p:cNvPr id="23" name="Freeform 23"/>
            <p:cNvSpPr/>
            <p:nvPr/>
          </p:nvSpPr>
          <p:spPr>
            <a:xfrm>
              <a:off x="49530" y="50800"/>
              <a:ext cx="412750" cy="575310"/>
            </a:xfrm>
            <a:custGeom>
              <a:avLst/>
              <a:gdLst/>
              <a:ahLst/>
              <a:cxnLst/>
              <a:rect l="l" t="t" r="r" b="b"/>
              <a:pathLst>
                <a:path w="412750" h="575310">
                  <a:moveTo>
                    <a:pt x="12700" y="416560"/>
                  </a:moveTo>
                  <a:cubicBezTo>
                    <a:pt x="104140" y="247650"/>
                    <a:pt x="130810" y="226060"/>
                    <a:pt x="149860" y="191770"/>
                  </a:cubicBezTo>
                  <a:cubicBezTo>
                    <a:pt x="171450" y="152400"/>
                    <a:pt x="181610" y="88900"/>
                    <a:pt x="203200" y="57150"/>
                  </a:cubicBezTo>
                  <a:cubicBezTo>
                    <a:pt x="218440" y="34290"/>
                    <a:pt x="238760" y="17780"/>
                    <a:pt x="255270" y="8890"/>
                  </a:cubicBezTo>
                  <a:cubicBezTo>
                    <a:pt x="267970" y="2540"/>
                    <a:pt x="276860" y="0"/>
                    <a:pt x="289560" y="0"/>
                  </a:cubicBezTo>
                  <a:cubicBezTo>
                    <a:pt x="308610" y="0"/>
                    <a:pt x="339090" y="5080"/>
                    <a:pt x="358140" y="16510"/>
                  </a:cubicBezTo>
                  <a:cubicBezTo>
                    <a:pt x="377190" y="27940"/>
                    <a:pt x="394970" y="53340"/>
                    <a:pt x="402590" y="71120"/>
                  </a:cubicBezTo>
                  <a:cubicBezTo>
                    <a:pt x="408940" y="82550"/>
                    <a:pt x="411480" y="91440"/>
                    <a:pt x="410210" y="105410"/>
                  </a:cubicBezTo>
                  <a:cubicBezTo>
                    <a:pt x="408940" y="124460"/>
                    <a:pt x="402590" y="154940"/>
                    <a:pt x="389890" y="172720"/>
                  </a:cubicBezTo>
                  <a:cubicBezTo>
                    <a:pt x="377190" y="190500"/>
                    <a:pt x="351790" y="207010"/>
                    <a:pt x="334010" y="214630"/>
                  </a:cubicBezTo>
                  <a:cubicBezTo>
                    <a:pt x="321310" y="219710"/>
                    <a:pt x="312420" y="220980"/>
                    <a:pt x="298450" y="219710"/>
                  </a:cubicBezTo>
                  <a:cubicBezTo>
                    <a:pt x="279400" y="218440"/>
                    <a:pt x="247650" y="207010"/>
                    <a:pt x="232410" y="196850"/>
                  </a:cubicBezTo>
                  <a:cubicBezTo>
                    <a:pt x="220980" y="189230"/>
                    <a:pt x="214630" y="180340"/>
                    <a:pt x="208280" y="170180"/>
                  </a:cubicBezTo>
                  <a:cubicBezTo>
                    <a:pt x="201930" y="160020"/>
                    <a:pt x="195580" y="151130"/>
                    <a:pt x="194310" y="137160"/>
                  </a:cubicBezTo>
                  <a:cubicBezTo>
                    <a:pt x="190500" y="119380"/>
                    <a:pt x="190500" y="87630"/>
                    <a:pt x="198120" y="67310"/>
                  </a:cubicBezTo>
                  <a:cubicBezTo>
                    <a:pt x="207010" y="46990"/>
                    <a:pt x="229870" y="25400"/>
                    <a:pt x="245110" y="13970"/>
                  </a:cubicBezTo>
                  <a:cubicBezTo>
                    <a:pt x="256540" y="6350"/>
                    <a:pt x="265430" y="3810"/>
                    <a:pt x="278130" y="1270"/>
                  </a:cubicBezTo>
                  <a:cubicBezTo>
                    <a:pt x="297180" y="0"/>
                    <a:pt x="330200" y="3810"/>
                    <a:pt x="347980" y="10160"/>
                  </a:cubicBezTo>
                  <a:cubicBezTo>
                    <a:pt x="360680" y="15240"/>
                    <a:pt x="368300" y="22860"/>
                    <a:pt x="377190" y="30480"/>
                  </a:cubicBezTo>
                  <a:cubicBezTo>
                    <a:pt x="386080" y="39370"/>
                    <a:pt x="393700" y="46990"/>
                    <a:pt x="398780" y="59690"/>
                  </a:cubicBezTo>
                  <a:cubicBezTo>
                    <a:pt x="405130" y="77470"/>
                    <a:pt x="412750" y="104140"/>
                    <a:pt x="408940" y="129540"/>
                  </a:cubicBezTo>
                  <a:cubicBezTo>
                    <a:pt x="403860" y="163830"/>
                    <a:pt x="379730" y="198120"/>
                    <a:pt x="356870" y="243840"/>
                  </a:cubicBezTo>
                  <a:cubicBezTo>
                    <a:pt x="321310" y="314960"/>
                    <a:pt x="250190" y="461010"/>
                    <a:pt x="208280" y="514350"/>
                  </a:cubicBezTo>
                  <a:cubicBezTo>
                    <a:pt x="186690" y="541020"/>
                    <a:pt x="173990" y="557530"/>
                    <a:pt x="151130" y="566420"/>
                  </a:cubicBezTo>
                  <a:cubicBezTo>
                    <a:pt x="128270" y="575310"/>
                    <a:pt x="95250" y="574040"/>
                    <a:pt x="73660" y="567690"/>
                  </a:cubicBezTo>
                  <a:cubicBezTo>
                    <a:pt x="55880" y="562610"/>
                    <a:pt x="41910" y="553720"/>
                    <a:pt x="30480" y="539750"/>
                  </a:cubicBezTo>
                  <a:cubicBezTo>
                    <a:pt x="16510" y="521970"/>
                    <a:pt x="3810" y="490220"/>
                    <a:pt x="1270" y="467360"/>
                  </a:cubicBezTo>
                  <a:cubicBezTo>
                    <a:pt x="0" y="449580"/>
                    <a:pt x="12700" y="416560"/>
                    <a:pt x="12700" y="41656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2143922" y="1654492"/>
            <a:ext cx="661988" cy="680085"/>
            <a:chOff x="0" y="0"/>
            <a:chExt cx="882650" cy="906780"/>
          </a:xfrm>
        </p:grpSpPr>
        <p:sp>
          <p:nvSpPr>
            <p:cNvPr id="25" name="Freeform 25"/>
            <p:cNvSpPr/>
            <p:nvPr/>
          </p:nvSpPr>
          <p:spPr>
            <a:xfrm>
              <a:off x="48260" y="48260"/>
              <a:ext cx="786130" cy="807720"/>
            </a:xfrm>
            <a:custGeom>
              <a:avLst/>
              <a:gdLst/>
              <a:ahLst/>
              <a:cxnLst/>
              <a:rect l="l" t="t" r="r" b="b"/>
              <a:pathLst>
                <a:path w="786130" h="807720">
                  <a:moveTo>
                    <a:pt x="33020" y="624840"/>
                  </a:moveTo>
                  <a:cubicBezTo>
                    <a:pt x="631190" y="12700"/>
                    <a:pt x="645160" y="6350"/>
                    <a:pt x="662940" y="2540"/>
                  </a:cubicBezTo>
                  <a:cubicBezTo>
                    <a:pt x="675640" y="0"/>
                    <a:pt x="684530" y="0"/>
                    <a:pt x="697230" y="3810"/>
                  </a:cubicBezTo>
                  <a:cubicBezTo>
                    <a:pt x="715010" y="8890"/>
                    <a:pt x="741680" y="20320"/>
                    <a:pt x="755650" y="36830"/>
                  </a:cubicBezTo>
                  <a:cubicBezTo>
                    <a:pt x="769620" y="52070"/>
                    <a:pt x="781050" y="77470"/>
                    <a:pt x="782320" y="97790"/>
                  </a:cubicBezTo>
                  <a:cubicBezTo>
                    <a:pt x="784860" y="119380"/>
                    <a:pt x="778510" y="146050"/>
                    <a:pt x="767080" y="163830"/>
                  </a:cubicBezTo>
                  <a:cubicBezTo>
                    <a:pt x="755650" y="181610"/>
                    <a:pt x="730250" y="198120"/>
                    <a:pt x="713740" y="205740"/>
                  </a:cubicBezTo>
                  <a:cubicBezTo>
                    <a:pt x="702310" y="210820"/>
                    <a:pt x="693420" y="213360"/>
                    <a:pt x="680720" y="212090"/>
                  </a:cubicBezTo>
                  <a:cubicBezTo>
                    <a:pt x="662940" y="210820"/>
                    <a:pt x="633730" y="204470"/>
                    <a:pt x="617220" y="193040"/>
                  </a:cubicBezTo>
                  <a:cubicBezTo>
                    <a:pt x="599440" y="180340"/>
                    <a:pt x="582930" y="158750"/>
                    <a:pt x="577850" y="138430"/>
                  </a:cubicBezTo>
                  <a:cubicBezTo>
                    <a:pt x="571500" y="118110"/>
                    <a:pt x="574040" y="88900"/>
                    <a:pt x="579120" y="71120"/>
                  </a:cubicBezTo>
                  <a:cubicBezTo>
                    <a:pt x="582930" y="58420"/>
                    <a:pt x="588010" y="49530"/>
                    <a:pt x="595630" y="41910"/>
                  </a:cubicBezTo>
                  <a:cubicBezTo>
                    <a:pt x="601980" y="33020"/>
                    <a:pt x="609600" y="24130"/>
                    <a:pt x="621030" y="19050"/>
                  </a:cubicBezTo>
                  <a:cubicBezTo>
                    <a:pt x="636270" y="10160"/>
                    <a:pt x="665480" y="0"/>
                    <a:pt x="685800" y="2540"/>
                  </a:cubicBezTo>
                  <a:cubicBezTo>
                    <a:pt x="707390" y="3810"/>
                    <a:pt x="731520" y="13970"/>
                    <a:pt x="748030" y="27940"/>
                  </a:cubicBezTo>
                  <a:cubicBezTo>
                    <a:pt x="763270" y="43180"/>
                    <a:pt x="777240" y="66040"/>
                    <a:pt x="781050" y="86360"/>
                  </a:cubicBezTo>
                  <a:cubicBezTo>
                    <a:pt x="784860" y="107950"/>
                    <a:pt x="786130" y="123190"/>
                    <a:pt x="772160" y="153670"/>
                  </a:cubicBezTo>
                  <a:cubicBezTo>
                    <a:pt x="721360" y="260350"/>
                    <a:pt x="288290" y="701040"/>
                    <a:pt x="184150" y="775970"/>
                  </a:cubicBezTo>
                  <a:cubicBezTo>
                    <a:pt x="152400" y="797560"/>
                    <a:pt x="138430" y="805180"/>
                    <a:pt x="114300" y="806450"/>
                  </a:cubicBezTo>
                  <a:cubicBezTo>
                    <a:pt x="91440" y="807720"/>
                    <a:pt x="60960" y="796290"/>
                    <a:pt x="43180" y="783590"/>
                  </a:cubicBezTo>
                  <a:cubicBezTo>
                    <a:pt x="27940" y="773430"/>
                    <a:pt x="17780" y="758190"/>
                    <a:pt x="11430" y="744220"/>
                  </a:cubicBezTo>
                  <a:cubicBezTo>
                    <a:pt x="5080" y="728980"/>
                    <a:pt x="0" y="711200"/>
                    <a:pt x="2540" y="693420"/>
                  </a:cubicBezTo>
                  <a:cubicBezTo>
                    <a:pt x="5080" y="671830"/>
                    <a:pt x="33020" y="624840"/>
                    <a:pt x="33020" y="62484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1912464" y="1633538"/>
            <a:ext cx="309562" cy="595312"/>
            <a:chOff x="0" y="0"/>
            <a:chExt cx="412750" cy="793750"/>
          </a:xfrm>
        </p:grpSpPr>
        <p:sp>
          <p:nvSpPr>
            <p:cNvPr id="27" name="Freeform 27"/>
            <p:cNvSpPr/>
            <p:nvPr/>
          </p:nvSpPr>
          <p:spPr>
            <a:xfrm>
              <a:off x="45720" y="49530"/>
              <a:ext cx="317500" cy="695960"/>
            </a:xfrm>
            <a:custGeom>
              <a:avLst/>
              <a:gdLst/>
              <a:ahLst/>
              <a:cxnLst/>
              <a:rect l="l" t="t" r="r" b="b"/>
              <a:pathLst>
                <a:path w="317500" h="695960">
                  <a:moveTo>
                    <a:pt x="5080" y="562610"/>
                  </a:moveTo>
                  <a:cubicBezTo>
                    <a:pt x="107950" y="63500"/>
                    <a:pt x="116840" y="46990"/>
                    <a:pt x="128270" y="33020"/>
                  </a:cubicBezTo>
                  <a:cubicBezTo>
                    <a:pt x="137160" y="22860"/>
                    <a:pt x="144780" y="16510"/>
                    <a:pt x="157480" y="11430"/>
                  </a:cubicBezTo>
                  <a:cubicBezTo>
                    <a:pt x="175260" y="5080"/>
                    <a:pt x="208280" y="0"/>
                    <a:pt x="227330" y="2540"/>
                  </a:cubicBezTo>
                  <a:cubicBezTo>
                    <a:pt x="240030" y="3810"/>
                    <a:pt x="248920" y="7620"/>
                    <a:pt x="260350" y="15240"/>
                  </a:cubicBezTo>
                  <a:cubicBezTo>
                    <a:pt x="275590" y="25400"/>
                    <a:pt x="298450" y="46990"/>
                    <a:pt x="306070" y="66040"/>
                  </a:cubicBezTo>
                  <a:cubicBezTo>
                    <a:pt x="314960" y="86360"/>
                    <a:pt x="317500" y="114300"/>
                    <a:pt x="312420" y="135890"/>
                  </a:cubicBezTo>
                  <a:cubicBezTo>
                    <a:pt x="307340" y="157480"/>
                    <a:pt x="292100" y="181610"/>
                    <a:pt x="274320" y="195580"/>
                  </a:cubicBezTo>
                  <a:cubicBezTo>
                    <a:pt x="257810" y="209550"/>
                    <a:pt x="227330" y="217170"/>
                    <a:pt x="209550" y="219710"/>
                  </a:cubicBezTo>
                  <a:cubicBezTo>
                    <a:pt x="195580" y="220980"/>
                    <a:pt x="185420" y="218440"/>
                    <a:pt x="173990" y="214630"/>
                  </a:cubicBezTo>
                  <a:cubicBezTo>
                    <a:pt x="162560" y="210820"/>
                    <a:pt x="152400" y="207010"/>
                    <a:pt x="142240" y="199390"/>
                  </a:cubicBezTo>
                  <a:cubicBezTo>
                    <a:pt x="128270" y="186690"/>
                    <a:pt x="107950" y="162560"/>
                    <a:pt x="101600" y="142240"/>
                  </a:cubicBezTo>
                  <a:cubicBezTo>
                    <a:pt x="95250" y="120650"/>
                    <a:pt x="97790" y="90170"/>
                    <a:pt x="102870" y="72390"/>
                  </a:cubicBezTo>
                  <a:cubicBezTo>
                    <a:pt x="106680" y="59690"/>
                    <a:pt x="111760" y="50800"/>
                    <a:pt x="120650" y="41910"/>
                  </a:cubicBezTo>
                  <a:cubicBezTo>
                    <a:pt x="133350" y="27940"/>
                    <a:pt x="161290" y="10160"/>
                    <a:pt x="179070" y="3810"/>
                  </a:cubicBezTo>
                  <a:cubicBezTo>
                    <a:pt x="191770" y="0"/>
                    <a:pt x="203200" y="0"/>
                    <a:pt x="214630" y="1270"/>
                  </a:cubicBezTo>
                  <a:cubicBezTo>
                    <a:pt x="226060" y="1270"/>
                    <a:pt x="237490" y="2540"/>
                    <a:pt x="248920" y="8890"/>
                  </a:cubicBezTo>
                  <a:cubicBezTo>
                    <a:pt x="265430" y="17780"/>
                    <a:pt x="290830" y="36830"/>
                    <a:pt x="300990" y="55880"/>
                  </a:cubicBezTo>
                  <a:cubicBezTo>
                    <a:pt x="312420" y="74930"/>
                    <a:pt x="314960" y="96520"/>
                    <a:pt x="314960" y="124460"/>
                  </a:cubicBezTo>
                  <a:cubicBezTo>
                    <a:pt x="314960" y="167640"/>
                    <a:pt x="297180" y="223520"/>
                    <a:pt x="284480" y="287020"/>
                  </a:cubicBezTo>
                  <a:cubicBezTo>
                    <a:pt x="266700" y="374650"/>
                    <a:pt x="237490" y="547370"/>
                    <a:pt x="218440" y="605790"/>
                  </a:cubicBezTo>
                  <a:cubicBezTo>
                    <a:pt x="209550" y="628650"/>
                    <a:pt x="208280" y="638810"/>
                    <a:pt x="195580" y="652780"/>
                  </a:cubicBezTo>
                  <a:cubicBezTo>
                    <a:pt x="180340" y="669290"/>
                    <a:pt x="152400" y="688340"/>
                    <a:pt x="129540" y="692150"/>
                  </a:cubicBezTo>
                  <a:cubicBezTo>
                    <a:pt x="105410" y="695960"/>
                    <a:pt x="73660" y="689610"/>
                    <a:pt x="53340" y="676910"/>
                  </a:cubicBezTo>
                  <a:cubicBezTo>
                    <a:pt x="33020" y="664210"/>
                    <a:pt x="13970" y="636270"/>
                    <a:pt x="6350" y="614680"/>
                  </a:cubicBezTo>
                  <a:cubicBezTo>
                    <a:pt x="0" y="598170"/>
                    <a:pt x="5080" y="562610"/>
                    <a:pt x="5080" y="56261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2338232" y="2326005"/>
            <a:ext cx="383858" cy="242888"/>
            <a:chOff x="0" y="0"/>
            <a:chExt cx="511810" cy="323850"/>
          </a:xfrm>
        </p:grpSpPr>
        <p:sp>
          <p:nvSpPr>
            <p:cNvPr id="29" name="Freeform 29"/>
            <p:cNvSpPr/>
            <p:nvPr/>
          </p:nvSpPr>
          <p:spPr>
            <a:xfrm>
              <a:off x="48260" y="48260"/>
              <a:ext cx="412750" cy="234950"/>
            </a:xfrm>
            <a:custGeom>
              <a:avLst/>
              <a:gdLst/>
              <a:ahLst/>
              <a:cxnLst/>
              <a:rect l="l" t="t" r="r" b="b"/>
              <a:pathLst>
                <a:path w="412750" h="234950">
                  <a:moveTo>
                    <a:pt x="110490" y="3810"/>
                  </a:moveTo>
                  <a:cubicBezTo>
                    <a:pt x="363220" y="16510"/>
                    <a:pt x="379730" y="31750"/>
                    <a:pt x="392430" y="50800"/>
                  </a:cubicBezTo>
                  <a:cubicBezTo>
                    <a:pt x="405130" y="68580"/>
                    <a:pt x="412750" y="96520"/>
                    <a:pt x="411480" y="119380"/>
                  </a:cubicBezTo>
                  <a:cubicBezTo>
                    <a:pt x="410210" y="140970"/>
                    <a:pt x="398780" y="167640"/>
                    <a:pt x="384810" y="185420"/>
                  </a:cubicBezTo>
                  <a:cubicBezTo>
                    <a:pt x="370840" y="201930"/>
                    <a:pt x="341630" y="215900"/>
                    <a:pt x="323850" y="222250"/>
                  </a:cubicBezTo>
                  <a:cubicBezTo>
                    <a:pt x="311150" y="226060"/>
                    <a:pt x="300990" y="226060"/>
                    <a:pt x="288290" y="223520"/>
                  </a:cubicBezTo>
                  <a:cubicBezTo>
                    <a:pt x="269240" y="219710"/>
                    <a:pt x="238760" y="205740"/>
                    <a:pt x="223520" y="194310"/>
                  </a:cubicBezTo>
                  <a:cubicBezTo>
                    <a:pt x="213360" y="185420"/>
                    <a:pt x="207010" y="177800"/>
                    <a:pt x="201930" y="165100"/>
                  </a:cubicBezTo>
                  <a:cubicBezTo>
                    <a:pt x="194310" y="147320"/>
                    <a:pt x="189230" y="114300"/>
                    <a:pt x="190500" y="95250"/>
                  </a:cubicBezTo>
                  <a:cubicBezTo>
                    <a:pt x="191770" y="81280"/>
                    <a:pt x="194310" y="72390"/>
                    <a:pt x="201930" y="60960"/>
                  </a:cubicBezTo>
                  <a:cubicBezTo>
                    <a:pt x="212090" y="44450"/>
                    <a:pt x="236220" y="21590"/>
                    <a:pt x="254000" y="12700"/>
                  </a:cubicBezTo>
                  <a:cubicBezTo>
                    <a:pt x="265430" y="5080"/>
                    <a:pt x="276860" y="3810"/>
                    <a:pt x="288290" y="2540"/>
                  </a:cubicBezTo>
                  <a:cubicBezTo>
                    <a:pt x="299720" y="1270"/>
                    <a:pt x="311150" y="0"/>
                    <a:pt x="323850" y="3810"/>
                  </a:cubicBezTo>
                  <a:cubicBezTo>
                    <a:pt x="342900" y="10160"/>
                    <a:pt x="370840" y="27940"/>
                    <a:pt x="384810" y="40640"/>
                  </a:cubicBezTo>
                  <a:cubicBezTo>
                    <a:pt x="394970" y="50800"/>
                    <a:pt x="400050" y="58420"/>
                    <a:pt x="403860" y="72390"/>
                  </a:cubicBezTo>
                  <a:cubicBezTo>
                    <a:pt x="408940" y="90170"/>
                    <a:pt x="412750" y="120650"/>
                    <a:pt x="407670" y="142240"/>
                  </a:cubicBezTo>
                  <a:cubicBezTo>
                    <a:pt x="401320" y="165100"/>
                    <a:pt x="384810" y="187960"/>
                    <a:pt x="367030" y="201930"/>
                  </a:cubicBezTo>
                  <a:cubicBezTo>
                    <a:pt x="349250" y="214630"/>
                    <a:pt x="328930" y="219710"/>
                    <a:pt x="299720" y="224790"/>
                  </a:cubicBezTo>
                  <a:cubicBezTo>
                    <a:pt x="248920" y="232410"/>
                    <a:pt x="133350" y="234950"/>
                    <a:pt x="83820" y="218440"/>
                  </a:cubicBezTo>
                  <a:cubicBezTo>
                    <a:pt x="54610" y="209550"/>
                    <a:pt x="34290" y="193040"/>
                    <a:pt x="20320" y="175260"/>
                  </a:cubicBezTo>
                  <a:cubicBezTo>
                    <a:pt x="8890" y="161290"/>
                    <a:pt x="2540" y="144780"/>
                    <a:pt x="2540" y="125730"/>
                  </a:cubicBezTo>
                  <a:cubicBezTo>
                    <a:pt x="0" y="104140"/>
                    <a:pt x="8890" y="69850"/>
                    <a:pt x="20320" y="50800"/>
                  </a:cubicBezTo>
                  <a:cubicBezTo>
                    <a:pt x="30480" y="35560"/>
                    <a:pt x="44450" y="24130"/>
                    <a:pt x="59690" y="16510"/>
                  </a:cubicBezTo>
                  <a:cubicBezTo>
                    <a:pt x="74930" y="8890"/>
                    <a:pt x="110490" y="3810"/>
                    <a:pt x="110490" y="381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2554678" y="2082961"/>
            <a:ext cx="879157" cy="236220"/>
            <a:chOff x="0" y="0"/>
            <a:chExt cx="1172210" cy="314960"/>
          </a:xfrm>
        </p:grpSpPr>
        <p:sp>
          <p:nvSpPr>
            <p:cNvPr id="31" name="Freeform 31"/>
            <p:cNvSpPr/>
            <p:nvPr/>
          </p:nvSpPr>
          <p:spPr>
            <a:xfrm>
              <a:off x="49530" y="30480"/>
              <a:ext cx="1074420" cy="234950"/>
            </a:xfrm>
            <a:custGeom>
              <a:avLst/>
              <a:gdLst/>
              <a:ahLst/>
              <a:cxnLst/>
              <a:rect l="l" t="t" r="r" b="b"/>
              <a:pathLst>
                <a:path w="1074420" h="234950">
                  <a:moveTo>
                    <a:pt x="965200" y="233680"/>
                  </a:moveTo>
                  <a:cubicBezTo>
                    <a:pt x="41910" y="215900"/>
                    <a:pt x="31750" y="204470"/>
                    <a:pt x="20320" y="186690"/>
                  </a:cubicBezTo>
                  <a:cubicBezTo>
                    <a:pt x="7620" y="168910"/>
                    <a:pt x="0" y="142240"/>
                    <a:pt x="1270" y="120650"/>
                  </a:cubicBezTo>
                  <a:cubicBezTo>
                    <a:pt x="2540" y="99060"/>
                    <a:pt x="16510" y="72390"/>
                    <a:pt x="26670" y="58420"/>
                  </a:cubicBezTo>
                  <a:cubicBezTo>
                    <a:pt x="34290" y="46990"/>
                    <a:pt x="41910" y="41910"/>
                    <a:pt x="53340" y="35560"/>
                  </a:cubicBezTo>
                  <a:cubicBezTo>
                    <a:pt x="69850" y="27940"/>
                    <a:pt x="97790" y="19050"/>
                    <a:pt x="119380" y="21590"/>
                  </a:cubicBezTo>
                  <a:cubicBezTo>
                    <a:pt x="140970" y="22860"/>
                    <a:pt x="165100" y="34290"/>
                    <a:pt x="180340" y="49530"/>
                  </a:cubicBezTo>
                  <a:cubicBezTo>
                    <a:pt x="196850" y="64770"/>
                    <a:pt x="209550" y="88900"/>
                    <a:pt x="212090" y="109220"/>
                  </a:cubicBezTo>
                  <a:cubicBezTo>
                    <a:pt x="215900" y="130810"/>
                    <a:pt x="208280" y="160020"/>
                    <a:pt x="201930" y="176530"/>
                  </a:cubicBezTo>
                  <a:cubicBezTo>
                    <a:pt x="196850" y="187960"/>
                    <a:pt x="189230" y="195580"/>
                    <a:pt x="180340" y="203200"/>
                  </a:cubicBezTo>
                  <a:cubicBezTo>
                    <a:pt x="172720" y="212090"/>
                    <a:pt x="165100" y="218440"/>
                    <a:pt x="152400" y="223520"/>
                  </a:cubicBezTo>
                  <a:cubicBezTo>
                    <a:pt x="134620" y="229870"/>
                    <a:pt x="105410" y="234950"/>
                    <a:pt x="85090" y="229870"/>
                  </a:cubicBezTo>
                  <a:cubicBezTo>
                    <a:pt x="63500" y="226060"/>
                    <a:pt x="40640" y="212090"/>
                    <a:pt x="26670" y="195580"/>
                  </a:cubicBezTo>
                  <a:cubicBezTo>
                    <a:pt x="12700" y="179070"/>
                    <a:pt x="2540" y="153670"/>
                    <a:pt x="1270" y="132080"/>
                  </a:cubicBezTo>
                  <a:cubicBezTo>
                    <a:pt x="0" y="110490"/>
                    <a:pt x="11430" y="82550"/>
                    <a:pt x="20320" y="67310"/>
                  </a:cubicBezTo>
                  <a:cubicBezTo>
                    <a:pt x="26670" y="55880"/>
                    <a:pt x="33020" y="49530"/>
                    <a:pt x="43180" y="41910"/>
                  </a:cubicBezTo>
                  <a:cubicBezTo>
                    <a:pt x="58420" y="31750"/>
                    <a:pt x="73660" y="25400"/>
                    <a:pt x="107950" y="20320"/>
                  </a:cubicBezTo>
                  <a:cubicBezTo>
                    <a:pt x="229870" y="0"/>
                    <a:pt x="854710" y="6350"/>
                    <a:pt x="965200" y="20320"/>
                  </a:cubicBezTo>
                  <a:cubicBezTo>
                    <a:pt x="991870" y="22860"/>
                    <a:pt x="1000760" y="24130"/>
                    <a:pt x="1014730" y="31750"/>
                  </a:cubicBezTo>
                  <a:cubicBezTo>
                    <a:pt x="1029970" y="40640"/>
                    <a:pt x="1043940" y="50800"/>
                    <a:pt x="1052830" y="66040"/>
                  </a:cubicBezTo>
                  <a:cubicBezTo>
                    <a:pt x="1064260" y="85090"/>
                    <a:pt x="1074420" y="115570"/>
                    <a:pt x="1070610" y="139700"/>
                  </a:cubicBezTo>
                  <a:cubicBezTo>
                    <a:pt x="1068070" y="162560"/>
                    <a:pt x="1054100" y="190500"/>
                    <a:pt x="1036320" y="205740"/>
                  </a:cubicBezTo>
                  <a:cubicBezTo>
                    <a:pt x="1018540" y="222250"/>
                    <a:pt x="965200" y="233680"/>
                    <a:pt x="965200" y="23368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2765405" y="3102292"/>
            <a:ext cx="970598" cy="226695"/>
            <a:chOff x="0" y="0"/>
            <a:chExt cx="1294130" cy="302260"/>
          </a:xfrm>
        </p:grpSpPr>
        <p:sp>
          <p:nvSpPr>
            <p:cNvPr id="33" name="Freeform 33"/>
            <p:cNvSpPr/>
            <p:nvPr/>
          </p:nvSpPr>
          <p:spPr>
            <a:xfrm>
              <a:off x="48260" y="50800"/>
              <a:ext cx="1196340" cy="217170"/>
            </a:xfrm>
            <a:custGeom>
              <a:avLst/>
              <a:gdLst/>
              <a:ahLst/>
              <a:cxnLst/>
              <a:rect l="l" t="t" r="r" b="b"/>
              <a:pathLst>
                <a:path w="1196340" h="217170">
                  <a:moveTo>
                    <a:pt x="101600" y="0"/>
                  </a:moveTo>
                  <a:cubicBezTo>
                    <a:pt x="1159510" y="20320"/>
                    <a:pt x="1168400" y="30480"/>
                    <a:pt x="1178560" y="46990"/>
                  </a:cubicBezTo>
                  <a:cubicBezTo>
                    <a:pt x="1189990" y="62230"/>
                    <a:pt x="1196340" y="86360"/>
                    <a:pt x="1195070" y="105410"/>
                  </a:cubicBezTo>
                  <a:cubicBezTo>
                    <a:pt x="1193800" y="124460"/>
                    <a:pt x="1182370" y="148590"/>
                    <a:pt x="1172210" y="162560"/>
                  </a:cubicBezTo>
                  <a:cubicBezTo>
                    <a:pt x="1165860" y="171450"/>
                    <a:pt x="1159510" y="176530"/>
                    <a:pt x="1149350" y="182880"/>
                  </a:cubicBezTo>
                  <a:cubicBezTo>
                    <a:pt x="1134110" y="189230"/>
                    <a:pt x="1108710" y="196850"/>
                    <a:pt x="1089660" y="195580"/>
                  </a:cubicBezTo>
                  <a:cubicBezTo>
                    <a:pt x="1070610" y="193040"/>
                    <a:pt x="1047750" y="182880"/>
                    <a:pt x="1033780" y="170180"/>
                  </a:cubicBezTo>
                  <a:cubicBezTo>
                    <a:pt x="1019810" y="156210"/>
                    <a:pt x="1008380" y="134620"/>
                    <a:pt x="1005840" y="115570"/>
                  </a:cubicBezTo>
                  <a:cubicBezTo>
                    <a:pt x="1002030" y="96520"/>
                    <a:pt x="1008380" y="71120"/>
                    <a:pt x="1014730" y="55880"/>
                  </a:cubicBezTo>
                  <a:cubicBezTo>
                    <a:pt x="1019810" y="44450"/>
                    <a:pt x="1024890" y="38100"/>
                    <a:pt x="1033780" y="30480"/>
                  </a:cubicBezTo>
                  <a:cubicBezTo>
                    <a:pt x="1046480" y="20320"/>
                    <a:pt x="1073150" y="8890"/>
                    <a:pt x="1089660" y="5080"/>
                  </a:cubicBezTo>
                  <a:cubicBezTo>
                    <a:pt x="1101090" y="2540"/>
                    <a:pt x="1108710" y="3810"/>
                    <a:pt x="1120140" y="6350"/>
                  </a:cubicBezTo>
                  <a:cubicBezTo>
                    <a:pt x="1135380" y="11430"/>
                    <a:pt x="1159510" y="24130"/>
                    <a:pt x="1172210" y="38100"/>
                  </a:cubicBezTo>
                  <a:cubicBezTo>
                    <a:pt x="1184910" y="53340"/>
                    <a:pt x="1193800" y="76200"/>
                    <a:pt x="1195070" y="95250"/>
                  </a:cubicBezTo>
                  <a:cubicBezTo>
                    <a:pt x="1196340" y="114300"/>
                    <a:pt x="1186180" y="139700"/>
                    <a:pt x="1178560" y="153670"/>
                  </a:cubicBezTo>
                  <a:cubicBezTo>
                    <a:pt x="1173480" y="163830"/>
                    <a:pt x="1167130" y="170180"/>
                    <a:pt x="1156970" y="176530"/>
                  </a:cubicBezTo>
                  <a:cubicBezTo>
                    <a:pt x="1143000" y="185420"/>
                    <a:pt x="1131570" y="190500"/>
                    <a:pt x="1099820" y="195580"/>
                  </a:cubicBezTo>
                  <a:cubicBezTo>
                    <a:pt x="971550" y="217170"/>
                    <a:pt x="219710" y="214630"/>
                    <a:pt x="101600" y="200660"/>
                  </a:cubicBezTo>
                  <a:cubicBezTo>
                    <a:pt x="76200" y="198120"/>
                    <a:pt x="69850" y="196850"/>
                    <a:pt x="55880" y="189230"/>
                  </a:cubicBezTo>
                  <a:cubicBezTo>
                    <a:pt x="41910" y="181610"/>
                    <a:pt x="27940" y="171450"/>
                    <a:pt x="19050" y="157480"/>
                  </a:cubicBezTo>
                  <a:cubicBezTo>
                    <a:pt x="8890" y="139700"/>
                    <a:pt x="0" y="110490"/>
                    <a:pt x="2540" y="87630"/>
                  </a:cubicBezTo>
                  <a:cubicBezTo>
                    <a:pt x="5080" y="66040"/>
                    <a:pt x="19050" y="39370"/>
                    <a:pt x="35560" y="25400"/>
                  </a:cubicBezTo>
                  <a:cubicBezTo>
                    <a:pt x="52070" y="10160"/>
                    <a:pt x="101600" y="0"/>
                    <a:pt x="101600" y="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4132495" y="332899"/>
            <a:ext cx="7412781" cy="390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000">
                <a:solidFill>
                  <a:srgbClr val="ED4932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có một mùa hè thật vui và ý nghĩa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Custom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5 - Mùa hè sôi động</dc:title>
  <cp:lastModifiedBy>DOAN THI HAI YEN</cp:lastModifiedBy>
  <cp:revision>1</cp:revision>
  <dcterms:created xsi:type="dcterms:W3CDTF">2006-08-16T00:00:00Z</dcterms:created>
  <dcterms:modified xsi:type="dcterms:W3CDTF">2024-08-23T15:47:52Z</dcterms:modified>
  <dc:identifier>DAGOrviydFE</dc:identifier>
</cp:coreProperties>
</file>