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Baloo" panose="020B0604020202020204" charset="-93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svg"/><Relationship Id="rId5" Type="http://schemas.openxmlformats.org/officeDocument/2006/relationships/image" Target="../media/image13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3.png"/><Relationship Id="rId18" Type="http://schemas.openxmlformats.org/officeDocument/2006/relationships/image" Target="../media/image37.svg"/><Relationship Id="rId3" Type="http://schemas.openxmlformats.org/officeDocument/2006/relationships/image" Target="../media/image7.svg"/><Relationship Id="rId7" Type="http://schemas.openxmlformats.org/officeDocument/2006/relationships/image" Target="../media/image5.png"/><Relationship Id="rId12" Type="http://schemas.openxmlformats.org/officeDocument/2006/relationships/image" Target="../media/image31.svg"/><Relationship Id="rId17" Type="http://schemas.openxmlformats.org/officeDocument/2006/relationships/image" Target="../media/image25.png"/><Relationship Id="rId2" Type="http://schemas.openxmlformats.org/officeDocument/2006/relationships/image" Target="../media/image4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3.sv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1.sv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627">
            <a:off x="1948645" y="5074958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1194" y="6172200"/>
            <a:ext cx="6505613" cy="4114800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8334">
            <a:off x="21847" y="3803642"/>
            <a:ext cx="2013706" cy="2851265"/>
          </a:xfrm>
          <a:custGeom>
            <a:avLst/>
            <a:gdLst/>
            <a:ahLst/>
            <a:cxnLst/>
            <a:rect l="l" t="t" r="r" b="b"/>
            <a:pathLst>
              <a:path w="2013706" h="2851265">
                <a:moveTo>
                  <a:pt x="0" y="0"/>
                </a:moveTo>
                <a:lnTo>
                  <a:pt x="2013706" y="0"/>
                </a:lnTo>
                <a:lnTo>
                  <a:pt x="2013706" y="2851265"/>
                </a:lnTo>
                <a:lnTo>
                  <a:pt x="0" y="285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013064" y="1167862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22" name="Freeform 22"/>
          <p:cNvSpPr/>
          <p:nvPr/>
        </p:nvSpPr>
        <p:spPr>
          <a:xfrm>
            <a:off x="15340586" y="8567540"/>
            <a:ext cx="2841171" cy="1381520"/>
          </a:xfrm>
          <a:custGeom>
            <a:avLst/>
            <a:gdLst/>
            <a:ahLst/>
            <a:cxnLst/>
            <a:rect l="l" t="t" r="r" b="b"/>
            <a:pathLst>
              <a:path w="2841171" h="1381520">
                <a:moveTo>
                  <a:pt x="0" y="0"/>
                </a:moveTo>
                <a:lnTo>
                  <a:pt x="2841171" y="0"/>
                </a:lnTo>
                <a:lnTo>
                  <a:pt x="2841171" y="1381520"/>
                </a:lnTo>
                <a:lnTo>
                  <a:pt x="0" y="13815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686024" y="1172122"/>
            <a:ext cx="10529525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Vận động: 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 yêu trường em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86024" y="4681228"/>
            <a:ext cx="1052952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Tác giả: Hoàng Vân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83061">
            <a:off x="-6080479" y="1195945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83061">
            <a:off x="15774461" y="317289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20080" y="544959"/>
            <a:ext cx="1004718" cy="1242358"/>
            <a:chOff x="0" y="0"/>
            <a:chExt cx="1154430" cy="1427480"/>
          </a:xfrm>
        </p:grpSpPr>
        <p:sp>
          <p:nvSpPr>
            <p:cNvPr id="5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830817" y="1382090"/>
            <a:ext cx="655429" cy="810453"/>
            <a:chOff x="0" y="0"/>
            <a:chExt cx="1154430" cy="1427480"/>
          </a:xfrm>
        </p:grpSpPr>
        <p:sp>
          <p:nvSpPr>
            <p:cNvPr id="7" name="Freeform 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830817" y="405797"/>
            <a:ext cx="493880" cy="610694"/>
            <a:chOff x="0" y="0"/>
            <a:chExt cx="1154430" cy="1427480"/>
          </a:xfrm>
        </p:grpSpPr>
        <p:sp>
          <p:nvSpPr>
            <p:cNvPr id="9" name="Freeform 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5952262" y="1571364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462999" y="2408495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462999" y="1432202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4215765" y="962977"/>
            <a:ext cx="1248727" cy="911543"/>
            <a:chOff x="0" y="0"/>
            <a:chExt cx="1664970" cy="1215390"/>
          </a:xfrm>
        </p:grpSpPr>
        <p:sp>
          <p:nvSpPr>
            <p:cNvPr id="17" name="Freeform 17"/>
            <p:cNvSpPr/>
            <p:nvPr/>
          </p:nvSpPr>
          <p:spPr>
            <a:xfrm>
              <a:off x="48260" y="49530"/>
              <a:ext cx="1569720" cy="1118870"/>
            </a:xfrm>
            <a:custGeom>
              <a:avLst/>
              <a:gdLst/>
              <a:ahLst/>
              <a:cxnLst/>
              <a:rect l="l" t="t" r="r" b="b"/>
              <a:pathLst>
                <a:path w="1569720" h="1118870">
                  <a:moveTo>
                    <a:pt x="1494790" y="226060"/>
                  </a:moveTo>
                  <a:cubicBezTo>
                    <a:pt x="1234440" y="125730"/>
                    <a:pt x="1186180" y="120650"/>
                    <a:pt x="1127760" y="113030"/>
                  </a:cubicBezTo>
                  <a:cubicBezTo>
                    <a:pt x="1061720" y="105410"/>
                    <a:pt x="990600" y="99060"/>
                    <a:pt x="918210" y="100330"/>
                  </a:cubicBezTo>
                  <a:cubicBezTo>
                    <a:pt x="838200" y="101600"/>
                    <a:pt x="748030" y="109220"/>
                    <a:pt x="669290" y="123190"/>
                  </a:cubicBezTo>
                  <a:cubicBezTo>
                    <a:pt x="596900" y="135890"/>
                    <a:pt x="523240" y="154940"/>
                    <a:pt x="463550" y="180340"/>
                  </a:cubicBezTo>
                  <a:cubicBezTo>
                    <a:pt x="411480" y="203200"/>
                    <a:pt x="363220" y="231140"/>
                    <a:pt x="327660" y="264160"/>
                  </a:cubicBezTo>
                  <a:cubicBezTo>
                    <a:pt x="295910" y="292100"/>
                    <a:pt x="267970" y="323850"/>
                    <a:pt x="257810" y="361950"/>
                  </a:cubicBezTo>
                  <a:cubicBezTo>
                    <a:pt x="246380" y="405130"/>
                    <a:pt x="257810" y="469900"/>
                    <a:pt x="270510" y="514350"/>
                  </a:cubicBezTo>
                  <a:cubicBezTo>
                    <a:pt x="281940" y="552450"/>
                    <a:pt x="303530" y="586740"/>
                    <a:pt x="325120" y="613410"/>
                  </a:cubicBezTo>
                  <a:cubicBezTo>
                    <a:pt x="344170" y="637540"/>
                    <a:pt x="367030" y="656590"/>
                    <a:pt x="391160" y="670560"/>
                  </a:cubicBezTo>
                  <a:cubicBezTo>
                    <a:pt x="415290" y="684530"/>
                    <a:pt x="445770" y="698500"/>
                    <a:pt x="472440" y="698500"/>
                  </a:cubicBezTo>
                  <a:cubicBezTo>
                    <a:pt x="499110" y="697230"/>
                    <a:pt x="538480" y="685800"/>
                    <a:pt x="552450" y="666750"/>
                  </a:cubicBezTo>
                  <a:cubicBezTo>
                    <a:pt x="563880" y="648970"/>
                    <a:pt x="562610" y="614680"/>
                    <a:pt x="554990" y="593090"/>
                  </a:cubicBezTo>
                  <a:cubicBezTo>
                    <a:pt x="549910" y="572770"/>
                    <a:pt x="537210" y="548640"/>
                    <a:pt x="516890" y="541020"/>
                  </a:cubicBezTo>
                  <a:cubicBezTo>
                    <a:pt x="487680" y="529590"/>
                    <a:pt x="430530" y="542290"/>
                    <a:pt x="386080" y="562610"/>
                  </a:cubicBezTo>
                  <a:cubicBezTo>
                    <a:pt x="325120" y="590550"/>
                    <a:pt x="236220" y="676910"/>
                    <a:pt x="196850" y="721360"/>
                  </a:cubicBezTo>
                  <a:cubicBezTo>
                    <a:pt x="173990" y="748030"/>
                    <a:pt x="163830" y="764540"/>
                    <a:pt x="151130" y="792480"/>
                  </a:cubicBezTo>
                  <a:cubicBezTo>
                    <a:pt x="135890" y="829310"/>
                    <a:pt x="123190" y="890270"/>
                    <a:pt x="119380" y="928370"/>
                  </a:cubicBezTo>
                  <a:cubicBezTo>
                    <a:pt x="115570" y="955040"/>
                    <a:pt x="111760" y="980440"/>
                    <a:pt x="119380" y="998220"/>
                  </a:cubicBezTo>
                  <a:cubicBezTo>
                    <a:pt x="127000" y="1013460"/>
                    <a:pt x="149860" y="1016000"/>
                    <a:pt x="156210" y="1029970"/>
                  </a:cubicBezTo>
                  <a:cubicBezTo>
                    <a:pt x="162560" y="1045210"/>
                    <a:pt x="162560" y="1070610"/>
                    <a:pt x="156210" y="1084580"/>
                  </a:cubicBezTo>
                  <a:cubicBezTo>
                    <a:pt x="151130" y="1097280"/>
                    <a:pt x="139700" y="1106170"/>
                    <a:pt x="129540" y="1111250"/>
                  </a:cubicBezTo>
                  <a:cubicBezTo>
                    <a:pt x="118110" y="1116330"/>
                    <a:pt x="104140" y="1117600"/>
                    <a:pt x="91440" y="1115060"/>
                  </a:cubicBezTo>
                  <a:cubicBezTo>
                    <a:pt x="80010" y="1112520"/>
                    <a:pt x="67310" y="1104900"/>
                    <a:pt x="59690" y="1096010"/>
                  </a:cubicBezTo>
                  <a:cubicBezTo>
                    <a:pt x="52070" y="1087120"/>
                    <a:pt x="45720" y="1073150"/>
                    <a:pt x="45720" y="1060450"/>
                  </a:cubicBezTo>
                  <a:cubicBezTo>
                    <a:pt x="46990" y="1046480"/>
                    <a:pt x="55880" y="1021080"/>
                    <a:pt x="68580" y="1010920"/>
                  </a:cubicBezTo>
                  <a:cubicBezTo>
                    <a:pt x="82550" y="1002030"/>
                    <a:pt x="107950" y="996950"/>
                    <a:pt x="123190" y="1002030"/>
                  </a:cubicBezTo>
                  <a:cubicBezTo>
                    <a:pt x="138430" y="1007110"/>
                    <a:pt x="156210" y="1027430"/>
                    <a:pt x="161290" y="1042670"/>
                  </a:cubicBezTo>
                  <a:cubicBezTo>
                    <a:pt x="165100" y="1054100"/>
                    <a:pt x="165100" y="1068070"/>
                    <a:pt x="158750" y="1079500"/>
                  </a:cubicBezTo>
                  <a:cubicBezTo>
                    <a:pt x="152400" y="1093470"/>
                    <a:pt x="132080" y="1109980"/>
                    <a:pt x="116840" y="1115060"/>
                  </a:cubicBezTo>
                  <a:cubicBezTo>
                    <a:pt x="105410" y="1118870"/>
                    <a:pt x="92710" y="1117600"/>
                    <a:pt x="80010" y="1111250"/>
                  </a:cubicBezTo>
                  <a:cubicBezTo>
                    <a:pt x="62230" y="1102360"/>
                    <a:pt x="36830" y="1076960"/>
                    <a:pt x="24130" y="1055370"/>
                  </a:cubicBezTo>
                  <a:cubicBezTo>
                    <a:pt x="11430" y="1031240"/>
                    <a:pt x="3810" y="1003300"/>
                    <a:pt x="2540" y="972820"/>
                  </a:cubicBezTo>
                  <a:cubicBezTo>
                    <a:pt x="0" y="930910"/>
                    <a:pt x="13970" y="871220"/>
                    <a:pt x="25400" y="829310"/>
                  </a:cubicBezTo>
                  <a:cubicBezTo>
                    <a:pt x="35560" y="793750"/>
                    <a:pt x="45720" y="764540"/>
                    <a:pt x="62230" y="734060"/>
                  </a:cubicBezTo>
                  <a:cubicBezTo>
                    <a:pt x="77470" y="703580"/>
                    <a:pt x="92710" y="678180"/>
                    <a:pt x="123190" y="645160"/>
                  </a:cubicBezTo>
                  <a:cubicBezTo>
                    <a:pt x="171450" y="590550"/>
                    <a:pt x="276860" y="492760"/>
                    <a:pt x="344170" y="454660"/>
                  </a:cubicBezTo>
                  <a:cubicBezTo>
                    <a:pt x="389890" y="429260"/>
                    <a:pt x="434340" y="414020"/>
                    <a:pt x="472440" y="411480"/>
                  </a:cubicBezTo>
                  <a:cubicBezTo>
                    <a:pt x="500380" y="410210"/>
                    <a:pt x="524510" y="419100"/>
                    <a:pt x="547370" y="427990"/>
                  </a:cubicBezTo>
                  <a:cubicBezTo>
                    <a:pt x="567690" y="436880"/>
                    <a:pt x="588010" y="449580"/>
                    <a:pt x="604520" y="464820"/>
                  </a:cubicBezTo>
                  <a:cubicBezTo>
                    <a:pt x="619760" y="480060"/>
                    <a:pt x="633730" y="497840"/>
                    <a:pt x="643890" y="518160"/>
                  </a:cubicBezTo>
                  <a:cubicBezTo>
                    <a:pt x="654050" y="539750"/>
                    <a:pt x="664210" y="567690"/>
                    <a:pt x="666750" y="593090"/>
                  </a:cubicBezTo>
                  <a:cubicBezTo>
                    <a:pt x="669290" y="618490"/>
                    <a:pt x="666750" y="645160"/>
                    <a:pt x="660400" y="670560"/>
                  </a:cubicBezTo>
                  <a:cubicBezTo>
                    <a:pt x="652780" y="695960"/>
                    <a:pt x="642620" y="722630"/>
                    <a:pt x="624840" y="742950"/>
                  </a:cubicBezTo>
                  <a:cubicBezTo>
                    <a:pt x="604520" y="764540"/>
                    <a:pt x="575310" y="787400"/>
                    <a:pt x="546100" y="795020"/>
                  </a:cubicBezTo>
                  <a:cubicBezTo>
                    <a:pt x="514350" y="805180"/>
                    <a:pt x="473710" y="800100"/>
                    <a:pt x="438150" y="792480"/>
                  </a:cubicBezTo>
                  <a:cubicBezTo>
                    <a:pt x="400050" y="783590"/>
                    <a:pt x="358140" y="765810"/>
                    <a:pt x="326390" y="744220"/>
                  </a:cubicBezTo>
                  <a:cubicBezTo>
                    <a:pt x="293370" y="721360"/>
                    <a:pt x="265430" y="692150"/>
                    <a:pt x="241300" y="657860"/>
                  </a:cubicBezTo>
                  <a:cubicBezTo>
                    <a:pt x="214630" y="619760"/>
                    <a:pt x="187960" y="572770"/>
                    <a:pt x="175260" y="520700"/>
                  </a:cubicBezTo>
                  <a:cubicBezTo>
                    <a:pt x="162560" y="461010"/>
                    <a:pt x="156210" y="375920"/>
                    <a:pt x="175260" y="317500"/>
                  </a:cubicBezTo>
                  <a:cubicBezTo>
                    <a:pt x="193040" y="265430"/>
                    <a:pt x="233680" y="220980"/>
                    <a:pt x="275590" y="182880"/>
                  </a:cubicBezTo>
                  <a:cubicBezTo>
                    <a:pt x="318770" y="143510"/>
                    <a:pt x="375920" y="113030"/>
                    <a:pt x="435610" y="87630"/>
                  </a:cubicBezTo>
                  <a:cubicBezTo>
                    <a:pt x="502920" y="58420"/>
                    <a:pt x="581660" y="39370"/>
                    <a:pt x="660400" y="25400"/>
                  </a:cubicBezTo>
                  <a:cubicBezTo>
                    <a:pt x="744220" y="10160"/>
                    <a:pt x="839470" y="2540"/>
                    <a:pt x="923290" y="1270"/>
                  </a:cubicBezTo>
                  <a:cubicBezTo>
                    <a:pt x="1000760" y="0"/>
                    <a:pt x="1074420" y="6350"/>
                    <a:pt x="1144270" y="13970"/>
                  </a:cubicBezTo>
                  <a:cubicBezTo>
                    <a:pt x="1207770" y="20320"/>
                    <a:pt x="1272540" y="30480"/>
                    <a:pt x="1324610" y="44450"/>
                  </a:cubicBezTo>
                  <a:cubicBezTo>
                    <a:pt x="1365250" y="54610"/>
                    <a:pt x="1397000" y="67310"/>
                    <a:pt x="1432560" y="81280"/>
                  </a:cubicBezTo>
                  <a:cubicBezTo>
                    <a:pt x="1468120" y="96520"/>
                    <a:pt x="1516380" y="114300"/>
                    <a:pt x="1539240" y="130810"/>
                  </a:cubicBezTo>
                  <a:cubicBezTo>
                    <a:pt x="1551940" y="139700"/>
                    <a:pt x="1562100" y="146050"/>
                    <a:pt x="1564640" y="157480"/>
                  </a:cubicBezTo>
                  <a:cubicBezTo>
                    <a:pt x="1569720" y="172720"/>
                    <a:pt x="1564640" y="204470"/>
                    <a:pt x="1553210" y="215900"/>
                  </a:cubicBezTo>
                  <a:cubicBezTo>
                    <a:pt x="1541780" y="227330"/>
                    <a:pt x="1494790" y="226060"/>
                    <a:pt x="1494790" y="2260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419725" y="1087755"/>
            <a:ext cx="166688" cy="165735"/>
            <a:chOff x="0" y="0"/>
            <a:chExt cx="222250" cy="220980"/>
          </a:xfrm>
        </p:grpSpPr>
        <p:sp>
          <p:nvSpPr>
            <p:cNvPr id="19" name="Freeform 19"/>
            <p:cNvSpPr/>
            <p:nvPr/>
          </p:nvSpPr>
          <p:spPr>
            <a:xfrm>
              <a:off x="45720" y="46990"/>
              <a:ext cx="123190" cy="128270"/>
            </a:xfrm>
            <a:custGeom>
              <a:avLst/>
              <a:gdLst/>
              <a:ahLst/>
              <a:cxnLst/>
              <a:rect l="l" t="t" r="r" b="b"/>
              <a:pathLst>
                <a:path w="123190" h="128270">
                  <a:moveTo>
                    <a:pt x="123190" y="44450"/>
                  </a:moveTo>
                  <a:cubicBezTo>
                    <a:pt x="120650" y="90170"/>
                    <a:pt x="105410" y="114300"/>
                    <a:pt x="88900" y="121920"/>
                  </a:cubicBezTo>
                  <a:cubicBezTo>
                    <a:pt x="73660" y="128270"/>
                    <a:pt x="44450" y="124460"/>
                    <a:pt x="30480" y="118110"/>
                  </a:cubicBezTo>
                  <a:cubicBezTo>
                    <a:pt x="20320" y="113030"/>
                    <a:pt x="12700" y="106680"/>
                    <a:pt x="8890" y="96520"/>
                  </a:cubicBezTo>
                  <a:cubicBezTo>
                    <a:pt x="2540" y="82550"/>
                    <a:pt x="0" y="52070"/>
                    <a:pt x="5080" y="38100"/>
                  </a:cubicBezTo>
                  <a:cubicBezTo>
                    <a:pt x="8890" y="26670"/>
                    <a:pt x="13970" y="19050"/>
                    <a:pt x="24130" y="13970"/>
                  </a:cubicBezTo>
                  <a:cubicBezTo>
                    <a:pt x="36830" y="6350"/>
                    <a:pt x="67310" y="0"/>
                    <a:pt x="81280" y="3810"/>
                  </a:cubicBezTo>
                  <a:cubicBezTo>
                    <a:pt x="92710" y="5080"/>
                    <a:pt x="107950" y="19050"/>
                    <a:pt x="107950" y="1905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2432982" y="3806190"/>
            <a:ext cx="1083945" cy="584835"/>
            <a:chOff x="0" y="0"/>
            <a:chExt cx="1445260" cy="779780"/>
          </a:xfrm>
        </p:grpSpPr>
        <p:sp>
          <p:nvSpPr>
            <p:cNvPr id="21" name="Freeform 21"/>
            <p:cNvSpPr/>
            <p:nvPr/>
          </p:nvSpPr>
          <p:spPr>
            <a:xfrm>
              <a:off x="44450" y="49530"/>
              <a:ext cx="1353820" cy="683260"/>
            </a:xfrm>
            <a:custGeom>
              <a:avLst/>
              <a:gdLst/>
              <a:ahLst/>
              <a:cxnLst/>
              <a:rect l="l" t="t" r="r" b="b"/>
              <a:pathLst>
                <a:path w="1353820" h="683260">
                  <a:moveTo>
                    <a:pt x="55880" y="571500"/>
                  </a:moveTo>
                  <a:cubicBezTo>
                    <a:pt x="407670" y="552450"/>
                    <a:pt x="462280" y="544830"/>
                    <a:pt x="524510" y="527050"/>
                  </a:cubicBezTo>
                  <a:cubicBezTo>
                    <a:pt x="594360" y="506730"/>
                    <a:pt x="659130" y="480060"/>
                    <a:pt x="737870" y="439420"/>
                  </a:cubicBezTo>
                  <a:cubicBezTo>
                    <a:pt x="844550" y="383540"/>
                    <a:pt x="1008380" y="274320"/>
                    <a:pt x="1096010" y="208280"/>
                  </a:cubicBezTo>
                  <a:cubicBezTo>
                    <a:pt x="1151890" y="167640"/>
                    <a:pt x="1197610" y="134620"/>
                    <a:pt x="1223010" y="97790"/>
                  </a:cubicBezTo>
                  <a:cubicBezTo>
                    <a:pt x="1240790" y="72390"/>
                    <a:pt x="1240790" y="36830"/>
                    <a:pt x="1250950" y="21590"/>
                  </a:cubicBezTo>
                  <a:cubicBezTo>
                    <a:pt x="1257300" y="13970"/>
                    <a:pt x="1263650" y="8890"/>
                    <a:pt x="1271270" y="6350"/>
                  </a:cubicBezTo>
                  <a:cubicBezTo>
                    <a:pt x="1281430" y="1270"/>
                    <a:pt x="1297940" y="0"/>
                    <a:pt x="1309370" y="2540"/>
                  </a:cubicBezTo>
                  <a:cubicBezTo>
                    <a:pt x="1320800" y="6350"/>
                    <a:pt x="1334770" y="13970"/>
                    <a:pt x="1339850" y="25400"/>
                  </a:cubicBezTo>
                  <a:cubicBezTo>
                    <a:pt x="1347470" y="40640"/>
                    <a:pt x="1348740" y="74930"/>
                    <a:pt x="1337310" y="87630"/>
                  </a:cubicBezTo>
                  <a:cubicBezTo>
                    <a:pt x="1325880" y="100330"/>
                    <a:pt x="1281430" y="106680"/>
                    <a:pt x="1266190" y="100330"/>
                  </a:cubicBezTo>
                  <a:cubicBezTo>
                    <a:pt x="1254760" y="96520"/>
                    <a:pt x="1247140" y="85090"/>
                    <a:pt x="1244600" y="73660"/>
                  </a:cubicBezTo>
                  <a:cubicBezTo>
                    <a:pt x="1240790" y="59690"/>
                    <a:pt x="1242060" y="35560"/>
                    <a:pt x="1250950" y="24130"/>
                  </a:cubicBezTo>
                  <a:cubicBezTo>
                    <a:pt x="1258570" y="11430"/>
                    <a:pt x="1281430" y="1270"/>
                    <a:pt x="1295400" y="1270"/>
                  </a:cubicBezTo>
                  <a:cubicBezTo>
                    <a:pt x="1306830" y="0"/>
                    <a:pt x="1319530" y="5080"/>
                    <a:pt x="1328420" y="12700"/>
                  </a:cubicBezTo>
                  <a:cubicBezTo>
                    <a:pt x="1338580" y="21590"/>
                    <a:pt x="1350010" y="44450"/>
                    <a:pt x="1348740" y="58420"/>
                  </a:cubicBezTo>
                  <a:cubicBezTo>
                    <a:pt x="1347470" y="73660"/>
                    <a:pt x="1334770" y="93980"/>
                    <a:pt x="1320800" y="101600"/>
                  </a:cubicBezTo>
                  <a:cubicBezTo>
                    <a:pt x="1308100" y="109220"/>
                    <a:pt x="1283970" y="109220"/>
                    <a:pt x="1271270" y="102870"/>
                  </a:cubicBezTo>
                  <a:cubicBezTo>
                    <a:pt x="1257300" y="96520"/>
                    <a:pt x="1244600" y="76200"/>
                    <a:pt x="1240790" y="62230"/>
                  </a:cubicBezTo>
                  <a:cubicBezTo>
                    <a:pt x="1238250" y="50800"/>
                    <a:pt x="1240790" y="38100"/>
                    <a:pt x="1247140" y="27940"/>
                  </a:cubicBezTo>
                  <a:cubicBezTo>
                    <a:pt x="1256030" y="16510"/>
                    <a:pt x="1280160" y="0"/>
                    <a:pt x="1296670" y="1270"/>
                  </a:cubicBezTo>
                  <a:cubicBezTo>
                    <a:pt x="1313180" y="2540"/>
                    <a:pt x="1338580" y="20320"/>
                    <a:pt x="1346200" y="38100"/>
                  </a:cubicBezTo>
                  <a:cubicBezTo>
                    <a:pt x="1353820" y="58420"/>
                    <a:pt x="1344930" y="99060"/>
                    <a:pt x="1334770" y="121920"/>
                  </a:cubicBezTo>
                  <a:cubicBezTo>
                    <a:pt x="1325880" y="143510"/>
                    <a:pt x="1311910" y="154940"/>
                    <a:pt x="1291590" y="175260"/>
                  </a:cubicBezTo>
                  <a:cubicBezTo>
                    <a:pt x="1258570" y="208280"/>
                    <a:pt x="1210310" y="247650"/>
                    <a:pt x="1149350" y="290830"/>
                  </a:cubicBezTo>
                  <a:cubicBezTo>
                    <a:pt x="1055370" y="359410"/>
                    <a:pt x="885190" y="473710"/>
                    <a:pt x="773430" y="532130"/>
                  </a:cubicBezTo>
                  <a:cubicBezTo>
                    <a:pt x="689610" y="575310"/>
                    <a:pt x="629920" y="600710"/>
                    <a:pt x="543560" y="624840"/>
                  </a:cubicBezTo>
                  <a:cubicBezTo>
                    <a:pt x="441960" y="652780"/>
                    <a:pt x="288290" y="669290"/>
                    <a:pt x="198120" y="676910"/>
                  </a:cubicBezTo>
                  <a:cubicBezTo>
                    <a:pt x="140970" y="680720"/>
                    <a:pt x="86360" y="683260"/>
                    <a:pt x="55880" y="678180"/>
                  </a:cubicBezTo>
                  <a:cubicBezTo>
                    <a:pt x="39370" y="674370"/>
                    <a:pt x="27940" y="674370"/>
                    <a:pt x="20320" y="664210"/>
                  </a:cubicBezTo>
                  <a:cubicBezTo>
                    <a:pt x="10160" y="652780"/>
                    <a:pt x="0" y="621030"/>
                    <a:pt x="6350" y="605790"/>
                  </a:cubicBezTo>
                  <a:cubicBezTo>
                    <a:pt x="11430" y="590550"/>
                    <a:pt x="55880" y="571500"/>
                    <a:pt x="55880" y="57150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2143422" y="4190047"/>
            <a:ext cx="171450" cy="166688"/>
            <a:chOff x="0" y="0"/>
            <a:chExt cx="228600" cy="222250"/>
          </a:xfrm>
        </p:grpSpPr>
        <p:sp>
          <p:nvSpPr>
            <p:cNvPr id="23" name="Freeform 23"/>
            <p:cNvSpPr/>
            <p:nvPr/>
          </p:nvSpPr>
          <p:spPr>
            <a:xfrm>
              <a:off x="50800" y="49530"/>
              <a:ext cx="124460" cy="128270"/>
            </a:xfrm>
            <a:custGeom>
              <a:avLst/>
              <a:gdLst/>
              <a:ahLst/>
              <a:cxnLst/>
              <a:rect l="l" t="t" r="r" b="b"/>
              <a:pathLst>
                <a:path w="124460" h="128270">
                  <a:moveTo>
                    <a:pt x="124460" y="44450"/>
                  </a:moveTo>
                  <a:cubicBezTo>
                    <a:pt x="121920" y="88900"/>
                    <a:pt x="105410" y="114300"/>
                    <a:pt x="90170" y="120650"/>
                  </a:cubicBezTo>
                  <a:cubicBezTo>
                    <a:pt x="73660" y="128270"/>
                    <a:pt x="44450" y="124460"/>
                    <a:pt x="30480" y="118110"/>
                  </a:cubicBezTo>
                  <a:cubicBezTo>
                    <a:pt x="20320" y="113030"/>
                    <a:pt x="13970" y="104140"/>
                    <a:pt x="8890" y="96520"/>
                  </a:cubicBezTo>
                  <a:cubicBezTo>
                    <a:pt x="3810" y="87630"/>
                    <a:pt x="0" y="77470"/>
                    <a:pt x="0" y="67310"/>
                  </a:cubicBezTo>
                  <a:cubicBezTo>
                    <a:pt x="1270" y="52070"/>
                    <a:pt x="13970" y="24130"/>
                    <a:pt x="24130" y="12700"/>
                  </a:cubicBezTo>
                  <a:cubicBezTo>
                    <a:pt x="31750" y="5080"/>
                    <a:pt x="40640" y="1270"/>
                    <a:pt x="52070" y="1270"/>
                  </a:cubicBezTo>
                  <a:cubicBezTo>
                    <a:pt x="67310" y="0"/>
                    <a:pt x="107950" y="17780"/>
                    <a:pt x="107950" y="1778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396033" y="4583609"/>
            <a:ext cx="9585531" cy="5703391"/>
          </a:xfrm>
          <a:custGeom>
            <a:avLst/>
            <a:gdLst/>
            <a:ahLst/>
            <a:cxnLst/>
            <a:rect l="l" t="t" r="r" b="b"/>
            <a:pathLst>
              <a:path w="9585531" h="5703391">
                <a:moveTo>
                  <a:pt x="0" y="0"/>
                </a:moveTo>
                <a:lnTo>
                  <a:pt x="9585531" y="0"/>
                </a:lnTo>
                <a:lnTo>
                  <a:pt x="9585531" y="5703391"/>
                </a:lnTo>
                <a:lnTo>
                  <a:pt x="0" y="5703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274615" y="7802969"/>
            <a:ext cx="4870648" cy="248403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797157" y="4197191"/>
            <a:ext cx="1069368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Tác giả: Hoàng Vân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02595" y="1381448"/>
            <a:ext cx="11082811" cy="259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8504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Ôn bài hát: </a:t>
            </a:r>
          </a:p>
          <a:p>
            <a:pPr algn="ctr">
              <a:lnSpc>
                <a:spcPts val="10289"/>
              </a:lnSpc>
            </a:pPr>
            <a:r>
              <a:rPr lang="en-US" sz="8504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 yêu trường em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63477" y="5558290"/>
            <a:ext cx="357420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7200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Nhạc</a:t>
            </a:r>
            <a:r>
              <a:rPr lang="en-US" sz="7200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: </a:t>
            </a:r>
          </a:p>
        </p:txBody>
      </p:sp>
      <p:pic>
        <p:nvPicPr>
          <p:cNvPr id="29" name="Em Yêu Trường E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1923" y="5196589"/>
            <a:ext cx="1621084" cy="162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08920" y="1654175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8064121" y="753666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82259" y="1805952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4386" y="8348604"/>
            <a:ext cx="2979291" cy="909696"/>
            <a:chOff x="0" y="0"/>
            <a:chExt cx="946164" cy="2889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6164" cy="288901"/>
            </a:xfrm>
            <a:custGeom>
              <a:avLst/>
              <a:gdLst/>
              <a:ahLst/>
              <a:cxnLst/>
              <a:rect l="l" t="t" r="r" b="b"/>
              <a:pathLst>
                <a:path w="946164" h="288901">
                  <a:moveTo>
                    <a:pt x="473082" y="0"/>
                  </a:moveTo>
                  <a:cubicBezTo>
                    <a:pt x="211806" y="0"/>
                    <a:pt x="0" y="64673"/>
                    <a:pt x="0" y="144451"/>
                  </a:cubicBezTo>
                  <a:cubicBezTo>
                    <a:pt x="0" y="224229"/>
                    <a:pt x="211806" y="288901"/>
                    <a:pt x="473082" y="288901"/>
                  </a:cubicBezTo>
                  <a:cubicBezTo>
                    <a:pt x="734358" y="288901"/>
                    <a:pt x="946164" y="224229"/>
                    <a:pt x="946164" y="144451"/>
                  </a:cubicBezTo>
                  <a:cubicBezTo>
                    <a:pt x="946164" y="64673"/>
                    <a:pt x="734358" y="0"/>
                    <a:pt x="473082" y="0"/>
                  </a:cubicBezTo>
                  <a:close/>
                </a:path>
              </a:pathLst>
            </a:custGeom>
            <a:solidFill>
              <a:srgbClr val="F49C5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8703" y="-11015"/>
              <a:ext cx="768758" cy="272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2814572">
            <a:off x="-4088896" y="-1653430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74386" y="3691832"/>
            <a:ext cx="3741337" cy="5383218"/>
          </a:xfrm>
          <a:custGeom>
            <a:avLst/>
            <a:gdLst/>
            <a:ahLst/>
            <a:cxnLst/>
            <a:rect l="l" t="t" r="r" b="b"/>
            <a:pathLst>
              <a:path w="3741337" h="5383218">
                <a:moveTo>
                  <a:pt x="3741337" y="0"/>
                </a:moveTo>
                <a:lnTo>
                  <a:pt x="0" y="0"/>
                </a:lnTo>
                <a:lnTo>
                  <a:pt x="0" y="5383218"/>
                </a:lnTo>
                <a:lnTo>
                  <a:pt x="3741337" y="5383218"/>
                </a:lnTo>
                <a:lnTo>
                  <a:pt x="374133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2257">
            <a:off x="13354106" y="756710"/>
            <a:ext cx="2415126" cy="914729"/>
          </a:xfrm>
          <a:custGeom>
            <a:avLst/>
            <a:gdLst/>
            <a:ahLst/>
            <a:cxnLst/>
            <a:rect l="l" t="t" r="r" b="b"/>
            <a:pathLst>
              <a:path w="2415126" h="914729">
                <a:moveTo>
                  <a:pt x="0" y="0"/>
                </a:moveTo>
                <a:lnTo>
                  <a:pt x="2415126" y="0"/>
                </a:lnTo>
                <a:lnTo>
                  <a:pt x="2415126" y="914728"/>
                </a:lnTo>
                <a:lnTo>
                  <a:pt x="0" y="914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02259" y="7835109"/>
            <a:ext cx="2160000" cy="2057400"/>
          </a:xfrm>
          <a:custGeom>
            <a:avLst/>
            <a:gdLst/>
            <a:ahLst/>
            <a:cxnLst/>
            <a:rect l="l" t="t" r="r" b="b"/>
            <a:pathLst>
              <a:path w="2160000" h="2057400">
                <a:moveTo>
                  <a:pt x="0" y="0"/>
                </a:moveTo>
                <a:lnTo>
                  <a:pt x="2160000" y="0"/>
                </a:lnTo>
                <a:lnTo>
                  <a:pt x="21600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15723" y="7982663"/>
            <a:ext cx="1814241" cy="2052890"/>
          </a:xfrm>
          <a:custGeom>
            <a:avLst/>
            <a:gdLst/>
            <a:ahLst/>
            <a:cxnLst/>
            <a:rect l="l" t="t" r="r" b="b"/>
            <a:pathLst>
              <a:path w="1814241" h="2052890">
                <a:moveTo>
                  <a:pt x="0" y="0"/>
                </a:moveTo>
                <a:lnTo>
                  <a:pt x="1814241" y="0"/>
                </a:lnTo>
                <a:lnTo>
                  <a:pt x="1814241" y="2052889"/>
                </a:lnTo>
                <a:lnTo>
                  <a:pt x="0" y="2052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156869" y="1785202"/>
            <a:ext cx="945984" cy="1169732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696208" y="2573396"/>
            <a:ext cx="617114" cy="763075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696208" y="1654175"/>
            <a:ext cx="465009" cy="574994"/>
            <a:chOff x="0" y="0"/>
            <a:chExt cx="1154430" cy="1427480"/>
          </a:xfrm>
        </p:grpSpPr>
        <p:sp>
          <p:nvSpPr>
            <p:cNvPr id="18" name="Freeform 1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0211752" y="380047"/>
            <a:ext cx="1856423" cy="1283970"/>
            <a:chOff x="0" y="0"/>
            <a:chExt cx="2475230" cy="1711960"/>
          </a:xfrm>
        </p:grpSpPr>
        <p:sp>
          <p:nvSpPr>
            <p:cNvPr id="20" name="Freeform 20"/>
            <p:cNvSpPr/>
            <p:nvPr/>
          </p:nvSpPr>
          <p:spPr>
            <a:xfrm>
              <a:off x="48260" y="45720"/>
              <a:ext cx="2379980" cy="1619250"/>
            </a:xfrm>
            <a:custGeom>
              <a:avLst/>
              <a:gdLst/>
              <a:ahLst/>
              <a:cxnLst/>
              <a:rect l="l" t="t" r="r" b="b"/>
              <a:pathLst>
                <a:path w="2379980" h="1619250">
                  <a:moveTo>
                    <a:pt x="43180" y="205740"/>
                  </a:moveTo>
                  <a:cubicBezTo>
                    <a:pt x="453390" y="74930"/>
                    <a:pt x="610870" y="52070"/>
                    <a:pt x="745490" y="35560"/>
                  </a:cubicBezTo>
                  <a:cubicBezTo>
                    <a:pt x="869950" y="19050"/>
                    <a:pt x="991870" y="7620"/>
                    <a:pt x="1108710" y="5080"/>
                  </a:cubicBezTo>
                  <a:cubicBezTo>
                    <a:pt x="1217930" y="3810"/>
                    <a:pt x="1334770" y="0"/>
                    <a:pt x="1426210" y="21590"/>
                  </a:cubicBezTo>
                  <a:cubicBezTo>
                    <a:pt x="1501140" y="39370"/>
                    <a:pt x="1567180" y="69850"/>
                    <a:pt x="1621790" y="105410"/>
                  </a:cubicBezTo>
                  <a:cubicBezTo>
                    <a:pt x="1670050" y="138430"/>
                    <a:pt x="1711960" y="179070"/>
                    <a:pt x="1741170" y="223520"/>
                  </a:cubicBezTo>
                  <a:cubicBezTo>
                    <a:pt x="1769110" y="264160"/>
                    <a:pt x="1786890" y="307340"/>
                    <a:pt x="1798320" y="358140"/>
                  </a:cubicBezTo>
                  <a:cubicBezTo>
                    <a:pt x="1811020" y="416560"/>
                    <a:pt x="1814830" y="490220"/>
                    <a:pt x="1804670" y="554990"/>
                  </a:cubicBezTo>
                  <a:cubicBezTo>
                    <a:pt x="1794510" y="626110"/>
                    <a:pt x="1764030" y="703580"/>
                    <a:pt x="1731010" y="765810"/>
                  </a:cubicBezTo>
                  <a:cubicBezTo>
                    <a:pt x="1701800" y="822960"/>
                    <a:pt x="1666240" y="875030"/>
                    <a:pt x="1621790" y="918210"/>
                  </a:cubicBezTo>
                  <a:cubicBezTo>
                    <a:pt x="1577340" y="960120"/>
                    <a:pt x="1515110" y="994410"/>
                    <a:pt x="1463040" y="1018540"/>
                  </a:cubicBezTo>
                  <a:cubicBezTo>
                    <a:pt x="1418590" y="1040130"/>
                    <a:pt x="1376680" y="1056640"/>
                    <a:pt x="1333500" y="1062990"/>
                  </a:cubicBezTo>
                  <a:cubicBezTo>
                    <a:pt x="1290320" y="1069340"/>
                    <a:pt x="1242060" y="1075690"/>
                    <a:pt x="1205230" y="1060450"/>
                  </a:cubicBezTo>
                  <a:cubicBezTo>
                    <a:pt x="1165860" y="1042670"/>
                    <a:pt x="1125220" y="998220"/>
                    <a:pt x="1104900" y="958850"/>
                  </a:cubicBezTo>
                  <a:cubicBezTo>
                    <a:pt x="1085850" y="922020"/>
                    <a:pt x="1074420" y="873760"/>
                    <a:pt x="1082040" y="835660"/>
                  </a:cubicBezTo>
                  <a:cubicBezTo>
                    <a:pt x="1090930" y="796290"/>
                    <a:pt x="1121410" y="755650"/>
                    <a:pt x="1158240" y="723900"/>
                  </a:cubicBezTo>
                  <a:cubicBezTo>
                    <a:pt x="1201420" y="685800"/>
                    <a:pt x="1278890" y="656590"/>
                    <a:pt x="1334770" y="635000"/>
                  </a:cubicBezTo>
                  <a:cubicBezTo>
                    <a:pt x="1381760" y="617220"/>
                    <a:pt x="1422400" y="608330"/>
                    <a:pt x="1469390" y="599440"/>
                  </a:cubicBezTo>
                  <a:cubicBezTo>
                    <a:pt x="1516380" y="590550"/>
                    <a:pt x="1558290" y="585470"/>
                    <a:pt x="1616710" y="584200"/>
                  </a:cubicBezTo>
                  <a:cubicBezTo>
                    <a:pt x="1704340" y="584200"/>
                    <a:pt x="1855470" y="586740"/>
                    <a:pt x="1941830" y="612140"/>
                  </a:cubicBezTo>
                  <a:cubicBezTo>
                    <a:pt x="2006600" y="632460"/>
                    <a:pt x="2054860" y="661670"/>
                    <a:pt x="2100580" y="701040"/>
                  </a:cubicBezTo>
                  <a:cubicBezTo>
                    <a:pt x="2147570" y="740410"/>
                    <a:pt x="2184400" y="791210"/>
                    <a:pt x="2218690" y="849630"/>
                  </a:cubicBezTo>
                  <a:cubicBezTo>
                    <a:pt x="2256790" y="918210"/>
                    <a:pt x="2286000" y="999490"/>
                    <a:pt x="2311400" y="1092200"/>
                  </a:cubicBezTo>
                  <a:cubicBezTo>
                    <a:pt x="2341880" y="1207770"/>
                    <a:pt x="2379980" y="1409700"/>
                    <a:pt x="2376170" y="1492250"/>
                  </a:cubicBezTo>
                  <a:cubicBezTo>
                    <a:pt x="2374900" y="1530350"/>
                    <a:pt x="2367280" y="1553210"/>
                    <a:pt x="2354580" y="1574800"/>
                  </a:cubicBezTo>
                  <a:cubicBezTo>
                    <a:pt x="2344420" y="1592580"/>
                    <a:pt x="2327910" y="1610360"/>
                    <a:pt x="2311400" y="1615440"/>
                  </a:cubicBezTo>
                  <a:cubicBezTo>
                    <a:pt x="2294890" y="1619250"/>
                    <a:pt x="2266950" y="1612900"/>
                    <a:pt x="2252980" y="1602740"/>
                  </a:cubicBezTo>
                  <a:cubicBezTo>
                    <a:pt x="2240280" y="1591310"/>
                    <a:pt x="2230120" y="1564640"/>
                    <a:pt x="2231390" y="1546860"/>
                  </a:cubicBezTo>
                  <a:cubicBezTo>
                    <a:pt x="2233930" y="1529080"/>
                    <a:pt x="2249170" y="1506220"/>
                    <a:pt x="2265680" y="1497330"/>
                  </a:cubicBezTo>
                  <a:cubicBezTo>
                    <a:pt x="2280920" y="1489710"/>
                    <a:pt x="2308860" y="1490980"/>
                    <a:pt x="2324100" y="1497330"/>
                  </a:cubicBezTo>
                  <a:cubicBezTo>
                    <a:pt x="2336800" y="1503680"/>
                    <a:pt x="2346960" y="1516380"/>
                    <a:pt x="2352040" y="1527810"/>
                  </a:cubicBezTo>
                  <a:cubicBezTo>
                    <a:pt x="2357120" y="1539240"/>
                    <a:pt x="2360930" y="1554480"/>
                    <a:pt x="2357120" y="1567180"/>
                  </a:cubicBezTo>
                  <a:cubicBezTo>
                    <a:pt x="2352040" y="1583690"/>
                    <a:pt x="2332990" y="1605280"/>
                    <a:pt x="2317750" y="1612900"/>
                  </a:cubicBezTo>
                  <a:cubicBezTo>
                    <a:pt x="2306320" y="1619250"/>
                    <a:pt x="2289810" y="1619250"/>
                    <a:pt x="2277110" y="1615440"/>
                  </a:cubicBezTo>
                  <a:cubicBezTo>
                    <a:pt x="2261870" y="1609090"/>
                    <a:pt x="2242820" y="1595120"/>
                    <a:pt x="2235200" y="1573530"/>
                  </a:cubicBezTo>
                  <a:cubicBezTo>
                    <a:pt x="2222500" y="1541780"/>
                    <a:pt x="2250440" y="1480820"/>
                    <a:pt x="2249170" y="1423670"/>
                  </a:cubicBezTo>
                  <a:cubicBezTo>
                    <a:pt x="2245360" y="1342390"/>
                    <a:pt x="2223770" y="1221740"/>
                    <a:pt x="2200910" y="1134110"/>
                  </a:cubicBezTo>
                  <a:cubicBezTo>
                    <a:pt x="2180590" y="1056640"/>
                    <a:pt x="2153920" y="979170"/>
                    <a:pt x="2122170" y="920750"/>
                  </a:cubicBezTo>
                  <a:cubicBezTo>
                    <a:pt x="2098040" y="873760"/>
                    <a:pt x="2071370" y="834390"/>
                    <a:pt x="2037080" y="803910"/>
                  </a:cubicBezTo>
                  <a:cubicBezTo>
                    <a:pt x="2004060" y="773430"/>
                    <a:pt x="1960880" y="748030"/>
                    <a:pt x="1921510" y="734060"/>
                  </a:cubicBezTo>
                  <a:cubicBezTo>
                    <a:pt x="1884680" y="721360"/>
                    <a:pt x="1849120" y="720090"/>
                    <a:pt x="1807210" y="716280"/>
                  </a:cubicBezTo>
                  <a:cubicBezTo>
                    <a:pt x="1753870" y="711200"/>
                    <a:pt x="1682750" y="707390"/>
                    <a:pt x="1629410" y="709930"/>
                  </a:cubicBezTo>
                  <a:cubicBezTo>
                    <a:pt x="1582420" y="711200"/>
                    <a:pt x="1541780" y="715010"/>
                    <a:pt x="1501140" y="721360"/>
                  </a:cubicBezTo>
                  <a:cubicBezTo>
                    <a:pt x="1461770" y="728980"/>
                    <a:pt x="1427480" y="736600"/>
                    <a:pt x="1389380" y="749300"/>
                  </a:cubicBezTo>
                  <a:cubicBezTo>
                    <a:pt x="1344930" y="764540"/>
                    <a:pt x="1285240" y="784860"/>
                    <a:pt x="1253490" y="811530"/>
                  </a:cubicBezTo>
                  <a:cubicBezTo>
                    <a:pt x="1229360" y="833120"/>
                    <a:pt x="1201420" y="864870"/>
                    <a:pt x="1206500" y="886460"/>
                  </a:cubicBezTo>
                  <a:cubicBezTo>
                    <a:pt x="1211580" y="911860"/>
                    <a:pt x="1266190" y="943610"/>
                    <a:pt x="1299210" y="949960"/>
                  </a:cubicBezTo>
                  <a:cubicBezTo>
                    <a:pt x="1332230" y="955040"/>
                    <a:pt x="1367790" y="934720"/>
                    <a:pt x="1403350" y="919480"/>
                  </a:cubicBezTo>
                  <a:cubicBezTo>
                    <a:pt x="1445260" y="901700"/>
                    <a:pt x="1494790" y="878840"/>
                    <a:pt x="1530350" y="847090"/>
                  </a:cubicBezTo>
                  <a:cubicBezTo>
                    <a:pt x="1567180" y="814070"/>
                    <a:pt x="1596390" y="769620"/>
                    <a:pt x="1621790" y="723900"/>
                  </a:cubicBezTo>
                  <a:cubicBezTo>
                    <a:pt x="1649730" y="674370"/>
                    <a:pt x="1677670" y="612140"/>
                    <a:pt x="1687830" y="554990"/>
                  </a:cubicBezTo>
                  <a:cubicBezTo>
                    <a:pt x="1696720" y="502920"/>
                    <a:pt x="1692910" y="443230"/>
                    <a:pt x="1686560" y="397510"/>
                  </a:cubicBezTo>
                  <a:cubicBezTo>
                    <a:pt x="1680210" y="361950"/>
                    <a:pt x="1672590" y="331470"/>
                    <a:pt x="1656080" y="302260"/>
                  </a:cubicBezTo>
                  <a:cubicBezTo>
                    <a:pt x="1637030" y="267970"/>
                    <a:pt x="1606550" y="236220"/>
                    <a:pt x="1570990" y="210820"/>
                  </a:cubicBezTo>
                  <a:cubicBezTo>
                    <a:pt x="1530350" y="180340"/>
                    <a:pt x="1479550" y="153670"/>
                    <a:pt x="1417320" y="138430"/>
                  </a:cubicBezTo>
                  <a:cubicBezTo>
                    <a:pt x="1336040" y="118110"/>
                    <a:pt x="1221740" y="121920"/>
                    <a:pt x="1118870" y="123190"/>
                  </a:cubicBezTo>
                  <a:cubicBezTo>
                    <a:pt x="1005840" y="125730"/>
                    <a:pt x="886460" y="138430"/>
                    <a:pt x="765810" y="153670"/>
                  </a:cubicBezTo>
                  <a:cubicBezTo>
                    <a:pt x="637540" y="171450"/>
                    <a:pt x="491490" y="191770"/>
                    <a:pt x="369570" y="223520"/>
                  </a:cubicBezTo>
                  <a:cubicBezTo>
                    <a:pt x="261620" y="251460"/>
                    <a:pt x="125730" y="326390"/>
                    <a:pt x="69850" y="327660"/>
                  </a:cubicBezTo>
                  <a:cubicBezTo>
                    <a:pt x="49530" y="328930"/>
                    <a:pt x="38100" y="325120"/>
                    <a:pt x="26670" y="316230"/>
                  </a:cubicBezTo>
                  <a:cubicBezTo>
                    <a:pt x="16510" y="308610"/>
                    <a:pt x="6350" y="292100"/>
                    <a:pt x="2540" y="279400"/>
                  </a:cubicBezTo>
                  <a:cubicBezTo>
                    <a:pt x="0" y="265430"/>
                    <a:pt x="2540" y="246380"/>
                    <a:pt x="8890" y="234950"/>
                  </a:cubicBezTo>
                  <a:cubicBezTo>
                    <a:pt x="16510" y="222250"/>
                    <a:pt x="43180" y="205740"/>
                    <a:pt x="43180" y="2057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9964102" y="593407"/>
            <a:ext cx="182880" cy="189548"/>
            <a:chOff x="0" y="0"/>
            <a:chExt cx="243840" cy="252730"/>
          </a:xfrm>
        </p:grpSpPr>
        <p:sp>
          <p:nvSpPr>
            <p:cNvPr id="22" name="Freeform 22"/>
            <p:cNvSpPr/>
            <p:nvPr/>
          </p:nvSpPr>
          <p:spPr>
            <a:xfrm>
              <a:off x="44450" y="49530"/>
              <a:ext cx="148590" cy="154940"/>
            </a:xfrm>
            <a:custGeom>
              <a:avLst/>
              <a:gdLst/>
              <a:ahLst/>
              <a:cxnLst/>
              <a:rect l="l" t="t" r="r" b="b"/>
              <a:pathLst>
                <a:path w="148590" h="15494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4986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20320" y="22860"/>
                    <a:pt x="29210" y="16510"/>
                  </a:cubicBezTo>
                  <a:cubicBezTo>
                    <a:pt x="38100" y="8890"/>
                    <a:pt x="49530" y="2540"/>
                    <a:pt x="6223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3" name="TextBox 23"/>
          <p:cNvSpPr txBox="1"/>
          <p:nvPr/>
        </p:nvSpPr>
        <p:spPr>
          <a:xfrm>
            <a:off x="2345055" y="2487671"/>
            <a:ext cx="10843129" cy="290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9"/>
              </a:lnSpc>
            </a:pPr>
            <a:r>
              <a:rPr lang="en-US" sz="88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Vận động: </a:t>
            </a:r>
          </a:p>
          <a:p>
            <a:pPr algn="ctr">
              <a:lnSpc>
                <a:spcPts val="11569"/>
              </a:lnSpc>
            </a:pPr>
            <a:r>
              <a:rPr lang="en-US" sz="88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 yêu trường em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19696" y="6281790"/>
            <a:ext cx="9210272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Tác giả: Hoàng Vân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25661">
            <a:off x="11844179" y="7912817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25661">
            <a:off x="-1180445" y="8752876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53008" y="2163128"/>
            <a:ext cx="14905419" cy="6993294"/>
            <a:chOff x="0" y="0"/>
            <a:chExt cx="3925707" cy="18418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5707" cy="1841855"/>
            </a:xfrm>
            <a:custGeom>
              <a:avLst/>
              <a:gdLst/>
              <a:ahLst/>
              <a:cxnLst/>
              <a:rect l="l" t="t" r="r" b="b"/>
              <a:pathLst>
                <a:path w="3925707" h="1841855">
                  <a:moveTo>
                    <a:pt x="26490" y="0"/>
                  </a:moveTo>
                  <a:lnTo>
                    <a:pt x="3899217" y="0"/>
                  </a:lnTo>
                  <a:cubicBezTo>
                    <a:pt x="3913847" y="0"/>
                    <a:pt x="3925707" y="11860"/>
                    <a:pt x="3925707" y="26490"/>
                  </a:cubicBezTo>
                  <a:lnTo>
                    <a:pt x="3925707" y="1815366"/>
                  </a:lnTo>
                  <a:cubicBezTo>
                    <a:pt x="3925707" y="1829995"/>
                    <a:pt x="3913847" y="1841855"/>
                    <a:pt x="3899217" y="1841855"/>
                  </a:cubicBezTo>
                  <a:lnTo>
                    <a:pt x="26490" y="1841855"/>
                  </a:lnTo>
                  <a:cubicBezTo>
                    <a:pt x="11860" y="1841855"/>
                    <a:pt x="0" y="1829995"/>
                    <a:pt x="0" y="1815366"/>
                  </a:cubicBezTo>
                  <a:lnTo>
                    <a:pt x="0" y="26490"/>
                  </a:lnTo>
                  <a:cubicBezTo>
                    <a:pt x="0" y="11860"/>
                    <a:pt x="11860" y="0"/>
                    <a:pt x="26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25707" cy="1879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892121" y="5770110"/>
            <a:ext cx="497249" cy="614860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4649978" y="6184418"/>
            <a:ext cx="324381" cy="401104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4649978" y="5701237"/>
            <a:ext cx="244428" cy="302241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16039983" y="120103"/>
            <a:ext cx="1436887" cy="1625898"/>
          </a:xfrm>
          <a:custGeom>
            <a:avLst/>
            <a:gdLst/>
            <a:ahLst/>
            <a:cxnLst/>
            <a:rect l="l" t="t" r="r" b="b"/>
            <a:pathLst>
              <a:path w="1436887" h="1625898">
                <a:moveTo>
                  <a:pt x="0" y="0"/>
                </a:moveTo>
                <a:lnTo>
                  <a:pt x="1436887" y="0"/>
                </a:lnTo>
                <a:lnTo>
                  <a:pt x="1436887" y="1625897"/>
                </a:lnTo>
                <a:lnTo>
                  <a:pt x="0" y="162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73589" y="486432"/>
            <a:ext cx="722379" cy="893239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21815" y="1088318"/>
            <a:ext cx="471245" cy="582705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21815" y="386376"/>
            <a:ext cx="355093" cy="439081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314757" y="6523501"/>
            <a:ext cx="374966" cy="46365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132162" y="6835922"/>
            <a:ext cx="244609" cy="302465"/>
            <a:chOff x="0" y="0"/>
            <a:chExt cx="1154430" cy="1427480"/>
          </a:xfrm>
        </p:grpSpPr>
        <p:sp>
          <p:nvSpPr>
            <p:cNvPr id="23" name="Freeform 2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132162" y="6471565"/>
            <a:ext cx="184318" cy="227914"/>
            <a:chOff x="0" y="0"/>
            <a:chExt cx="1154430" cy="1427480"/>
          </a:xfrm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7419789" y="552051"/>
            <a:ext cx="973455" cy="762000"/>
            <a:chOff x="0" y="0"/>
            <a:chExt cx="1297940" cy="10160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297940" cy="1016000"/>
              <a:chOff x="0" y="0"/>
              <a:chExt cx="1297940" cy="1016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50800" y="50800"/>
                <a:ext cx="120015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1200150" h="914400">
                    <a:moveTo>
                      <a:pt x="69850" y="0"/>
                    </a:moveTo>
                    <a:cubicBezTo>
                      <a:pt x="381000" y="132080"/>
                      <a:pt x="617220" y="278130"/>
                      <a:pt x="727710" y="355600"/>
                    </a:cubicBezTo>
                    <a:cubicBezTo>
                      <a:pt x="792480" y="400050"/>
                      <a:pt x="820420" y="425450"/>
                      <a:pt x="875030" y="472440"/>
                    </a:cubicBezTo>
                    <a:cubicBezTo>
                      <a:pt x="947420" y="537210"/>
                      <a:pt x="1070610" y="648970"/>
                      <a:pt x="1122680" y="709930"/>
                    </a:cubicBezTo>
                    <a:cubicBezTo>
                      <a:pt x="1151890" y="744220"/>
                      <a:pt x="1168400" y="768350"/>
                      <a:pt x="1181100" y="796290"/>
                    </a:cubicBezTo>
                    <a:cubicBezTo>
                      <a:pt x="1189990" y="817880"/>
                      <a:pt x="1200150" y="843280"/>
                      <a:pt x="1196340" y="862330"/>
                    </a:cubicBezTo>
                    <a:cubicBezTo>
                      <a:pt x="1193800" y="878840"/>
                      <a:pt x="1181100" y="897890"/>
                      <a:pt x="1169670" y="905510"/>
                    </a:cubicBezTo>
                    <a:cubicBezTo>
                      <a:pt x="1159510" y="913130"/>
                      <a:pt x="1145540" y="914400"/>
                      <a:pt x="1134110" y="913130"/>
                    </a:cubicBezTo>
                    <a:cubicBezTo>
                      <a:pt x="1123950" y="911860"/>
                      <a:pt x="1111250" y="905510"/>
                      <a:pt x="1102360" y="897890"/>
                    </a:cubicBezTo>
                    <a:cubicBezTo>
                      <a:pt x="1094740" y="890270"/>
                      <a:pt x="1088390" y="877570"/>
                      <a:pt x="1087120" y="866140"/>
                    </a:cubicBezTo>
                    <a:cubicBezTo>
                      <a:pt x="1084580" y="854710"/>
                      <a:pt x="1087120" y="840740"/>
                      <a:pt x="1093470" y="831850"/>
                    </a:cubicBezTo>
                    <a:cubicBezTo>
                      <a:pt x="1098550" y="821690"/>
                      <a:pt x="1108710" y="811530"/>
                      <a:pt x="1118870" y="807720"/>
                    </a:cubicBezTo>
                    <a:cubicBezTo>
                      <a:pt x="1129030" y="802640"/>
                      <a:pt x="1143000" y="800100"/>
                      <a:pt x="1154430" y="803910"/>
                    </a:cubicBezTo>
                    <a:cubicBezTo>
                      <a:pt x="1168400" y="808990"/>
                      <a:pt x="1187450" y="825500"/>
                      <a:pt x="1193800" y="838200"/>
                    </a:cubicBezTo>
                    <a:cubicBezTo>
                      <a:pt x="1198880" y="849630"/>
                      <a:pt x="1197610" y="863600"/>
                      <a:pt x="1195070" y="873760"/>
                    </a:cubicBezTo>
                    <a:cubicBezTo>
                      <a:pt x="1191260" y="883920"/>
                      <a:pt x="1184910" y="896620"/>
                      <a:pt x="1174750" y="902970"/>
                    </a:cubicBezTo>
                    <a:cubicBezTo>
                      <a:pt x="1162050" y="910590"/>
                      <a:pt x="1136650" y="914400"/>
                      <a:pt x="1122680" y="910590"/>
                    </a:cubicBezTo>
                    <a:cubicBezTo>
                      <a:pt x="1111250" y="906780"/>
                      <a:pt x="1104900" y="900430"/>
                      <a:pt x="1094740" y="889000"/>
                    </a:cubicBezTo>
                    <a:cubicBezTo>
                      <a:pt x="1078230" y="867410"/>
                      <a:pt x="1065530" y="808990"/>
                      <a:pt x="1046480" y="779780"/>
                    </a:cubicBezTo>
                    <a:cubicBezTo>
                      <a:pt x="1032510" y="756920"/>
                      <a:pt x="1023620" y="749300"/>
                      <a:pt x="999490" y="723900"/>
                    </a:cubicBezTo>
                    <a:cubicBezTo>
                      <a:pt x="941070" y="665480"/>
                      <a:pt x="797560" y="529590"/>
                      <a:pt x="675640" y="440690"/>
                    </a:cubicBezTo>
                    <a:cubicBezTo>
                      <a:pt x="539750" y="342900"/>
                      <a:pt x="337820" y="231140"/>
                      <a:pt x="214630" y="170180"/>
                    </a:cubicBezTo>
                    <a:cubicBezTo>
                      <a:pt x="137160" y="132080"/>
                      <a:pt x="45720" y="118110"/>
                      <a:pt x="17780" y="91440"/>
                    </a:cubicBezTo>
                    <a:cubicBezTo>
                      <a:pt x="5080" y="80010"/>
                      <a:pt x="1270" y="68580"/>
                      <a:pt x="0" y="57150"/>
                    </a:cubicBezTo>
                    <a:cubicBezTo>
                      <a:pt x="0" y="44450"/>
                      <a:pt x="2540" y="29210"/>
                      <a:pt x="11430" y="19050"/>
                    </a:cubicBezTo>
                    <a:cubicBezTo>
                      <a:pt x="22860" y="7620"/>
                      <a:pt x="69850" y="0"/>
                      <a:pt x="69850" y="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607060" y="256540"/>
              <a:ext cx="467360" cy="519430"/>
              <a:chOff x="0" y="0"/>
              <a:chExt cx="467360" cy="51943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49530" y="49530"/>
                <a:ext cx="3683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68300" h="419100">
                    <a:moveTo>
                      <a:pt x="15240" y="318770"/>
                    </a:moveTo>
                    <a:cubicBezTo>
                      <a:pt x="247650" y="36830"/>
                      <a:pt x="300990" y="0"/>
                      <a:pt x="328930" y="5080"/>
                    </a:cubicBezTo>
                    <a:cubicBezTo>
                      <a:pt x="346710" y="7620"/>
                      <a:pt x="360680" y="30480"/>
                      <a:pt x="364490" y="46990"/>
                    </a:cubicBezTo>
                    <a:cubicBezTo>
                      <a:pt x="368300" y="62230"/>
                      <a:pt x="361950" y="87630"/>
                      <a:pt x="350520" y="99060"/>
                    </a:cubicBezTo>
                    <a:cubicBezTo>
                      <a:pt x="340360" y="111760"/>
                      <a:pt x="313690" y="118110"/>
                      <a:pt x="299720" y="118110"/>
                    </a:cubicBezTo>
                    <a:cubicBezTo>
                      <a:pt x="287020" y="116840"/>
                      <a:pt x="274320" y="110490"/>
                      <a:pt x="265430" y="100330"/>
                    </a:cubicBezTo>
                    <a:cubicBezTo>
                      <a:pt x="256540" y="88900"/>
                      <a:pt x="248920" y="62230"/>
                      <a:pt x="250190" y="48260"/>
                    </a:cubicBezTo>
                    <a:cubicBezTo>
                      <a:pt x="252730" y="35560"/>
                      <a:pt x="260350" y="22860"/>
                      <a:pt x="269240" y="15240"/>
                    </a:cubicBezTo>
                    <a:cubicBezTo>
                      <a:pt x="278130" y="7620"/>
                      <a:pt x="292100" y="2540"/>
                      <a:pt x="303530" y="1270"/>
                    </a:cubicBezTo>
                    <a:cubicBezTo>
                      <a:pt x="316230" y="0"/>
                      <a:pt x="330200" y="2540"/>
                      <a:pt x="340360" y="11430"/>
                    </a:cubicBezTo>
                    <a:cubicBezTo>
                      <a:pt x="351790" y="20320"/>
                      <a:pt x="364490" y="44450"/>
                      <a:pt x="367030" y="58420"/>
                    </a:cubicBezTo>
                    <a:cubicBezTo>
                      <a:pt x="367030" y="71120"/>
                      <a:pt x="361950" y="85090"/>
                      <a:pt x="354330" y="93980"/>
                    </a:cubicBezTo>
                    <a:cubicBezTo>
                      <a:pt x="347980" y="104140"/>
                      <a:pt x="335280" y="113030"/>
                      <a:pt x="323850" y="115570"/>
                    </a:cubicBezTo>
                    <a:cubicBezTo>
                      <a:pt x="312420" y="119380"/>
                      <a:pt x="290830" y="109220"/>
                      <a:pt x="287020" y="114300"/>
                    </a:cubicBezTo>
                    <a:cubicBezTo>
                      <a:pt x="283210" y="119380"/>
                      <a:pt x="298450" y="129540"/>
                      <a:pt x="295910" y="143510"/>
                    </a:cubicBezTo>
                    <a:cubicBezTo>
                      <a:pt x="287020" y="189230"/>
                      <a:pt x="144780" y="374650"/>
                      <a:pt x="100330" y="406400"/>
                    </a:cubicBezTo>
                    <a:cubicBezTo>
                      <a:pt x="83820" y="417830"/>
                      <a:pt x="72390" y="419100"/>
                      <a:pt x="58420" y="419100"/>
                    </a:cubicBezTo>
                    <a:cubicBezTo>
                      <a:pt x="44450" y="417830"/>
                      <a:pt x="27940" y="410210"/>
                      <a:pt x="19050" y="400050"/>
                    </a:cubicBezTo>
                    <a:cubicBezTo>
                      <a:pt x="8890" y="391160"/>
                      <a:pt x="2540" y="374650"/>
                      <a:pt x="1270" y="360680"/>
                    </a:cubicBezTo>
                    <a:cubicBezTo>
                      <a:pt x="0" y="346710"/>
                      <a:pt x="15240" y="318770"/>
                      <a:pt x="15240" y="31877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798830" y="394970"/>
              <a:ext cx="452120" cy="469900"/>
              <a:chOff x="0" y="0"/>
              <a:chExt cx="452120" cy="4699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50800" y="49530"/>
                <a:ext cx="35433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354330" h="369570">
                    <a:moveTo>
                      <a:pt x="17780" y="262890"/>
                    </a:moveTo>
                    <a:cubicBezTo>
                      <a:pt x="271780" y="2540"/>
                      <a:pt x="280670" y="0"/>
                      <a:pt x="293370" y="1270"/>
                    </a:cubicBezTo>
                    <a:cubicBezTo>
                      <a:pt x="304800" y="1270"/>
                      <a:pt x="320040" y="6350"/>
                      <a:pt x="328930" y="15240"/>
                    </a:cubicBezTo>
                    <a:cubicBezTo>
                      <a:pt x="340360" y="26670"/>
                      <a:pt x="350520" y="52070"/>
                      <a:pt x="350520" y="67310"/>
                    </a:cubicBezTo>
                    <a:cubicBezTo>
                      <a:pt x="349250" y="80010"/>
                      <a:pt x="342900" y="93980"/>
                      <a:pt x="334010" y="102870"/>
                    </a:cubicBezTo>
                    <a:cubicBezTo>
                      <a:pt x="326390" y="111760"/>
                      <a:pt x="312420" y="119380"/>
                      <a:pt x="299720" y="120650"/>
                    </a:cubicBezTo>
                    <a:cubicBezTo>
                      <a:pt x="288290" y="123190"/>
                      <a:pt x="273050" y="120650"/>
                      <a:pt x="261620" y="115570"/>
                    </a:cubicBezTo>
                    <a:cubicBezTo>
                      <a:pt x="251460" y="109220"/>
                      <a:pt x="240030" y="99060"/>
                      <a:pt x="234950" y="87630"/>
                    </a:cubicBezTo>
                    <a:cubicBezTo>
                      <a:pt x="229870" y="72390"/>
                      <a:pt x="231140" y="44450"/>
                      <a:pt x="238760" y="30480"/>
                    </a:cubicBezTo>
                    <a:cubicBezTo>
                      <a:pt x="243840" y="19050"/>
                      <a:pt x="256540" y="10160"/>
                      <a:pt x="267970" y="5080"/>
                    </a:cubicBezTo>
                    <a:cubicBezTo>
                      <a:pt x="278130" y="1270"/>
                      <a:pt x="294640" y="0"/>
                      <a:pt x="306070" y="2540"/>
                    </a:cubicBezTo>
                    <a:cubicBezTo>
                      <a:pt x="317500" y="6350"/>
                      <a:pt x="330200" y="13970"/>
                      <a:pt x="337820" y="24130"/>
                    </a:cubicBezTo>
                    <a:cubicBezTo>
                      <a:pt x="346710" y="38100"/>
                      <a:pt x="354330" y="57150"/>
                      <a:pt x="347980" y="80010"/>
                    </a:cubicBezTo>
                    <a:cubicBezTo>
                      <a:pt x="330200" y="139700"/>
                      <a:pt x="156210" y="314960"/>
                      <a:pt x="106680" y="350520"/>
                    </a:cubicBezTo>
                    <a:cubicBezTo>
                      <a:pt x="88900" y="363220"/>
                      <a:pt x="80010" y="368300"/>
                      <a:pt x="66040" y="368300"/>
                    </a:cubicBezTo>
                    <a:cubicBezTo>
                      <a:pt x="52070" y="369570"/>
                      <a:pt x="34290" y="365760"/>
                      <a:pt x="24130" y="355600"/>
                    </a:cubicBezTo>
                    <a:cubicBezTo>
                      <a:pt x="11430" y="345440"/>
                      <a:pt x="0" y="318770"/>
                      <a:pt x="0" y="303530"/>
                    </a:cubicBezTo>
                    <a:cubicBezTo>
                      <a:pt x="0" y="288290"/>
                      <a:pt x="17780" y="262890"/>
                      <a:pt x="17780" y="26289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id="33" name="Freeform 33"/>
          <p:cNvSpPr/>
          <p:nvPr/>
        </p:nvSpPr>
        <p:spPr>
          <a:xfrm>
            <a:off x="10218155" y="1379671"/>
            <a:ext cx="5386873" cy="3279259"/>
          </a:xfrm>
          <a:custGeom>
            <a:avLst/>
            <a:gdLst/>
            <a:ahLst/>
            <a:cxnLst/>
            <a:rect l="l" t="t" r="r" b="b"/>
            <a:pathLst>
              <a:path w="5386873" h="3279259">
                <a:moveTo>
                  <a:pt x="0" y="0"/>
                </a:moveTo>
                <a:lnTo>
                  <a:pt x="5386873" y="0"/>
                </a:lnTo>
                <a:lnTo>
                  <a:pt x="5386873" y="3279259"/>
                </a:lnTo>
                <a:lnTo>
                  <a:pt x="0" y="327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992294" y="5306464"/>
            <a:ext cx="3260541" cy="3361383"/>
          </a:xfrm>
          <a:custGeom>
            <a:avLst/>
            <a:gdLst/>
            <a:ahLst/>
            <a:cxnLst/>
            <a:rect l="l" t="t" r="r" b="b"/>
            <a:pathLst>
              <a:path w="3260541" h="3361383">
                <a:moveTo>
                  <a:pt x="0" y="0"/>
                </a:moveTo>
                <a:lnTo>
                  <a:pt x="3260541" y="0"/>
                </a:lnTo>
                <a:lnTo>
                  <a:pt x="3260541" y="3361382"/>
                </a:lnTo>
                <a:lnTo>
                  <a:pt x="0" y="3361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623608" y="5306464"/>
            <a:ext cx="2701502" cy="3254822"/>
          </a:xfrm>
          <a:custGeom>
            <a:avLst/>
            <a:gdLst/>
            <a:ahLst/>
            <a:cxnLst/>
            <a:rect l="l" t="t" r="r" b="b"/>
            <a:pathLst>
              <a:path w="2701502" h="3254822">
                <a:moveTo>
                  <a:pt x="0" y="0"/>
                </a:moveTo>
                <a:lnTo>
                  <a:pt x="2701502" y="0"/>
                </a:lnTo>
                <a:lnTo>
                  <a:pt x="2701502" y="3254822"/>
                </a:lnTo>
                <a:lnTo>
                  <a:pt x="0" y="3254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1376771" y="1044533"/>
            <a:ext cx="673583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Gợi ý động tác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47800" y="2895475"/>
            <a:ext cx="8209435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yêu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...”: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61949" y="6286176"/>
            <a:ext cx="7123930" cy="101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Với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bao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bạn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thân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...”: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8334">
            <a:off x="615362" y="2724024"/>
            <a:ext cx="1149140" cy="1627101"/>
          </a:xfrm>
          <a:custGeom>
            <a:avLst/>
            <a:gdLst/>
            <a:ahLst/>
            <a:cxnLst/>
            <a:rect l="l" t="t" r="r" b="b"/>
            <a:pathLst>
              <a:path w="1149140" h="1627101">
                <a:moveTo>
                  <a:pt x="0" y="0"/>
                </a:moveTo>
                <a:lnTo>
                  <a:pt x="1149140" y="0"/>
                </a:lnTo>
                <a:lnTo>
                  <a:pt x="1149140" y="1627101"/>
                </a:lnTo>
                <a:lnTo>
                  <a:pt x="0" y="162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4822787" y="-3922232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14572">
            <a:off x="-4764643" y="-289337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525500" y="641985"/>
            <a:ext cx="1350645" cy="724852"/>
            <a:chOff x="0" y="0"/>
            <a:chExt cx="1800860" cy="966470"/>
          </a:xfrm>
        </p:grpSpPr>
        <p:sp>
          <p:nvSpPr>
            <p:cNvPr id="6" name="Freeform 6"/>
            <p:cNvSpPr/>
            <p:nvPr/>
          </p:nvSpPr>
          <p:spPr>
            <a:xfrm>
              <a:off x="50800" y="44450"/>
              <a:ext cx="1701800" cy="872490"/>
            </a:xfrm>
            <a:custGeom>
              <a:avLst/>
              <a:gdLst/>
              <a:ahLst/>
              <a:cxnLst/>
              <a:rect l="l" t="t" r="r" b="b"/>
              <a:pathLst>
                <a:path w="1701800" h="872490">
                  <a:moveTo>
                    <a:pt x="54610" y="49530"/>
                  </a:moveTo>
                  <a:cubicBezTo>
                    <a:pt x="309880" y="10160"/>
                    <a:pt x="504190" y="0"/>
                    <a:pt x="618490" y="6350"/>
                  </a:cubicBezTo>
                  <a:cubicBezTo>
                    <a:pt x="702310" y="10160"/>
                    <a:pt x="770890" y="21590"/>
                    <a:pt x="835660" y="35560"/>
                  </a:cubicBezTo>
                  <a:cubicBezTo>
                    <a:pt x="887730" y="46990"/>
                    <a:pt x="933450" y="57150"/>
                    <a:pt x="976630" y="81280"/>
                  </a:cubicBezTo>
                  <a:cubicBezTo>
                    <a:pt x="1019810" y="105410"/>
                    <a:pt x="1060450" y="147320"/>
                    <a:pt x="1092200" y="181610"/>
                  </a:cubicBezTo>
                  <a:cubicBezTo>
                    <a:pt x="1117600" y="210820"/>
                    <a:pt x="1137920" y="238760"/>
                    <a:pt x="1153160" y="270510"/>
                  </a:cubicBezTo>
                  <a:cubicBezTo>
                    <a:pt x="1168400" y="299720"/>
                    <a:pt x="1182370" y="332740"/>
                    <a:pt x="1183640" y="364490"/>
                  </a:cubicBezTo>
                  <a:cubicBezTo>
                    <a:pt x="1186180" y="398780"/>
                    <a:pt x="1177290" y="436880"/>
                    <a:pt x="1163320" y="469900"/>
                  </a:cubicBezTo>
                  <a:cubicBezTo>
                    <a:pt x="1148080" y="502920"/>
                    <a:pt x="1120140" y="535940"/>
                    <a:pt x="1092200" y="562610"/>
                  </a:cubicBezTo>
                  <a:cubicBezTo>
                    <a:pt x="1064260" y="590550"/>
                    <a:pt x="1028700" y="615950"/>
                    <a:pt x="994410" y="635000"/>
                  </a:cubicBezTo>
                  <a:cubicBezTo>
                    <a:pt x="958850" y="654050"/>
                    <a:pt x="922020" y="671830"/>
                    <a:pt x="882650" y="679450"/>
                  </a:cubicBezTo>
                  <a:cubicBezTo>
                    <a:pt x="839470" y="687070"/>
                    <a:pt x="781050" y="698500"/>
                    <a:pt x="745490" y="679450"/>
                  </a:cubicBezTo>
                  <a:cubicBezTo>
                    <a:pt x="709930" y="660400"/>
                    <a:pt x="680720" y="603250"/>
                    <a:pt x="671830" y="565150"/>
                  </a:cubicBezTo>
                  <a:cubicBezTo>
                    <a:pt x="664210" y="534670"/>
                    <a:pt x="668020" y="502920"/>
                    <a:pt x="679450" y="474980"/>
                  </a:cubicBezTo>
                  <a:cubicBezTo>
                    <a:pt x="692150" y="441960"/>
                    <a:pt x="721360" y="405130"/>
                    <a:pt x="751840" y="382270"/>
                  </a:cubicBezTo>
                  <a:cubicBezTo>
                    <a:pt x="782320" y="360680"/>
                    <a:pt x="822960" y="351790"/>
                    <a:pt x="863600" y="342900"/>
                  </a:cubicBezTo>
                  <a:cubicBezTo>
                    <a:pt x="908050" y="331470"/>
                    <a:pt x="961390" y="325120"/>
                    <a:pt x="1009650" y="323850"/>
                  </a:cubicBezTo>
                  <a:cubicBezTo>
                    <a:pt x="1057910" y="322580"/>
                    <a:pt x="1108710" y="327660"/>
                    <a:pt x="1154430" y="336550"/>
                  </a:cubicBezTo>
                  <a:cubicBezTo>
                    <a:pt x="1196340" y="345440"/>
                    <a:pt x="1235710" y="359410"/>
                    <a:pt x="1275080" y="375920"/>
                  </a:cubicBezTo>
                  <a:cubicBezTo>
                    <a:pt x="1314450" y="392430"/>
                    <a:pt x="1347470" y="405130"/>
                    <a:pt x="1389380" y="435610"/>
                  </a:cubicBezTo>
                  <a:cubicBezTo>
                    <a:pt x="1455420" y="482600"/>
                    <a:pt x="1563370" y="589280"/>
                    <a:pt x="1616710" y="654050"/>
                  </a:cubicBezTo>
                  <a:cubicBezTo>
                    <a:pt x="1652270" y="697230"/>
                    <a:pt x="1682750" y="740410"/>
                    <a:pt x="1694180" y="772160"/>
                  </a:cubicBezTo>
                  <a:cubicBezTo>
                    <a:pt x="1699260" y="789940"/>
                    <a:pt x="1701800" y="802640"/>
                    <a:pt x="1696720" y="816610"/>
                  </a:cubicBezTo>
                  <a:cubicBezTo>
                    <a:pt x="1691640" y="834390"/>
                    <a:pt x="1668780" y="858520"/>
                    <a:pt x="1652270" y="866140"/>
                  </a:cubicBezTo>
                  <a:cubicBezTo>
                    <a:pt x="1638300" y="872490"/>
                    <a:pt x="1620520" y="871220"/>
                    <a:pt x="1606550" y="867410"/>
                  </a:cubicBezTo>
                  <a:cubicBezTo>
                    <a:pt x="1592580" y="862330"/>
                    <a:pt x="1578610" y="852170"/>
                    <a:pt x="1569720" y="840740"/>
                  </a:cubicBezTo>
                  <a:cubicBezTo>
                    <a:pt x="1562100" y="828040"/>
                    <a:pt x="1555750" y="811530"/>
                    <a:pt x="1557020" y="796290"/>
                  </a:cubicBezTo>
                  <a:cubicBezTo>
                    <a:pt x="1557020" y="782320"/>
                    <a:pt x="1563370" y="764540"/>
                    <a:pt x="1573530" y="754380"/>
                  </a:cubicBezTo>
                  <a:cubicBezTo>
                    <a:pt x="1582420" y="742950"/>
                    <a:pt x="1596390" y="732790"/>
                    <a:pt x="1611630" y="730250"/>
                  </a:cubicBezTo>
                  <a:cubicBezTo>
                    <a:pt x="1629410" y="726440"/>
                    <a:pt x="1661160" y="732790"/>
                    <a:pt x="1676400" y="746760"/>
                  </a:cubicBezTo>
                  <a:cubicBezTo>
                    <a:pt x="1690370" y="759460"/>
                    <a:pt x="1699260" y="791210"/>
                    <a:pt x="1699260" y="808990"/>
                  </a:cubicBezTo>
                  <a:cubicBezTo>
                    <a:pt x="1697990" y="824230"/>
                    <a:pt x="1687830" y="839470"/>
                    <a:pt x="1677670" y="849630"/>
                  </a:cubicBezTo>
                  <a:cubicBezTo>
                    <a:pt x="1667510" y="859790"/>
                    <a:pt x="1652270" y="869950"/>
                    <a:pt x="1637030" y="869950"/>
                  </a:cubicBezTo>
                  <a:cubicBezTo>
                    <a:pt x="1617980" y="871220"/>
                    <a:pt x="1592580" y="861060"/>
                    <a:pt x="1574800" y="845820"/>
                  </a:cubicBezTo>
                  <a:cubicBezTo>
                    <a:pt x="1550670" y="826770"/>
                    <a:pt x="1545590" y="786130"/>
                    <a:pt x="1517650" y="749300"/>
                  </a:cubicBezTo>
                  <a:cubicBezTo>
                    <a:pt x="1474470" y="693420"/>
                    <a:pt x="1381760" y="596900"/>
                    <a:pt x="1325880" y="554990"/>
                  </a:cubicBezTo>
                  <a:cubicBezTo>
                    <a:pt x="1290320" y="529590"/>
                    <a:pt x="1262380" y="519430"/>
                    <a:pt x="1230630" y="505460"/>
                  </a:cubicBezTo>
                  <a:cubicBezTo>
                    <a:pt x="1201420" y="492760"/>
                    <a:pt x="1173480" y="480060"/>
                    <a:pt x="1140460" y="473710"/>
                  </a:cubicBezTo>
                  <a:cubicBezTo>
                    <a:pt x="1106170" y="466090"/>
                    <a:pt x="1068070" y="462280"/>
                    <a:pt x="1028700" y="463550"/>
                  </a:cubicBezTo>
                  <a:cubicBezTo>
                    <a:pt x="988060" y="464820"/>
                    <a:pt x="937260" y="467360"/>
                    <a:pt x="902970" y="483870"/>
                  </a:cubicBezTo>
                  <a:cubicBezTo>
                    <a:pt x="873760" y="499110"/>
                    <a:pt x="831850" y="544830"/>
                    <a:pt x="835660" y="551180"/>
                  </a:cubicBezTo>
                  <a:cubicBezTo>
                    <a:pt x="838200" y="557530"/>
                    <a:pt x="889000" y="539750"/>
                    <a:pt x="916940" y="524510"/>
                  </a:cubicBezTo>
                  <a:cubicBezTo>
                    <a:pt x="955040" y="502920"/>
                    <a:pt x="1018540" y="463550"/>
                    <a:pt x="1037590" y="427990"/>
                  </a:cubicBezTo>
                  <a:cubicBezTo>
                    <a:pt x="1052830" y="400050"/>
                    <a:pt x="1052830" y="364490"/>
                    <a:pt x="1046480" y="336550"/>
                  </a:cubicBezTo>
                  <a:cubicBezTo>
                    <a:pt x="1041400" y="312420"/>
                    <a:pt x="1024890" y="292100"/>
                    <a:pt x="1008380" y="270510"/>
                  </a:cubicBezTo>
                  <a:cubicBezTo>
                    <a:pt x="988060" y="243840"/>
                    <a:pt x="963930" y="212090"/>
                    <a:pt x="934720" y="193040"/>
                  </a:cubicBezTo>
                  <a:cubicBezTo>
                    <a:pt x="901700" y="172720"/>
                    <a:pt x="862330" y="165100"/>
                    <a:pt x="819150" y="154940"/>
                  </a:cubicBezTo>
                  <a:cubicBezTo>
                    <a:pt x="762000" y="142240"/>
                    <a:pt x="698500" y="132080"/>
                    <a:pt x="621030" y="128270"/>
                  </a:cubicBezTo>
                  <a:cubicBezTo>
                    <a:pt x="514350" y="124460"/>
                    <a:pt x="335280" y="135890"/>
                    <a:pt x="232410" y="149860"/>
                  </a:cubicBezTo>
                  <a:cubicBezTo>
                    <a:pt x="165100" y="158750"/>
                    <a:pt x="102870" y="187960"/>
                    <a:pt x="66040" y="184150"/>
                  </a:cubicBezTo>
                  <a:cubicBezTo>
                    <a:pt x="45720" y="181610"/>
                    <a:pt x="31750" y="175260"/>
                    <a:pt x="21590" y="165100"/>
                  </a:cubicBezTo>
                  <a:cubicBezTo>
                    <a:pt x="10160" y="154940"/>
                    <a:pt x="1270" y="135890"/>
                    <a:pt x="0" y="120650"/>
                  </a:cubicBezTo>
                  <a:cubicBezTo>
                    <a:pt x="0" y="106680"/>
                    <a:pt x="5080" y="86360"/>
                    <a:pt x="13970" y="74930"/>
                  </a:cubicBezTo>
                  <a:cubicBezTo>
                    <a:pt x="22860" y="62230"/>
                    <a:pt x="54610" y="49530"/>
                    <a:pt x="54610" y="4953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3301662" y="654368"/>
            <a:ext cx="182880" cy="189548"/>
            <a:chOff x="0" y="0"/>
            <a:chExt cx="243840" cy="252730"/>
          </a:xfrm>
        </p:grpSpPr>
        <p:sp>
          <p:nvSpPr>
            <p:cNvPr id="8" name="Freeform 8"/>
            <p:cNvSpPr/>
            <p:nvPr/>
          </p:nvSpPr>
          <p:spPr>
            <a:xfrm>
              <a:off x="44450" y="50800"/>
              <a:ext cx="148590" cy="153670"/>
            </a:xfrm>
            <a:custGeom>
              <a:avLst/>
              <a:gdLst/>
              <a:ahLst/>
              <a:cxnLst/>
              <a:rect l="l" t="t" r="r" b="b"/>
              <a:pathLst>
                <a:path w="148590" h="153670">
                  <a:moveTo>
                    <a:pt x="148590" y="53340"/>
                  </a:moveTo>
                  <a:cubicBezTo>
                    <a:pt x="128270" y="133350"/>
                    <a:pt x="118110" y="139700"/>
                    <a:pt x="106680" y="144780"/>
                  </a:cubicBezTo>
                  <a:cubicBezTo>
                    <a:pt x="96520" y="149860"/>
                    <a:pt x="83820" y="153670"/>
                    <a:pt x="71120" y="151130"/>
                  </a:cubicBezTo>
                  <a:cubicBezTo>
                    <a:pt x="53340" y="148590"/>
                    <a:pt x="21590" y="133350"/>
                    <a:pt x="10160" y="114300"/>
                  </a:cubicBezTo>
                  <a:cubicBezTo>
                    <a:pt x="0" y="96520"/>
                    <a:pt x="0" y="62230"/>
                    <a:pt x="6350" y="44450"/>
                  </a:cubicBezTo>
                  <a:cubicBezTo>
                    <a:pt x="10160" y="31750"/>
                    <a:pt x="19050" y="22860"/>
                    <a:pt x="27940" y="15240"/>
                  </a:cubicBezTo>
                  <a:cubicBezTo>
                    <a:pt x="38100" y="7620"/>
                    <a:pt x="48260" y="1270"/>
                    <a:pt x="62230" y="0"/>
                  </a:cubicBezTo>
                  <a:cubicBezTo>
                    <a:pt x="80010" y="0"/>
                    <a:pt x="129540" y="21590"/>
                    <a:pt x="129540" y="2159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853008" y="2163128"/>
            <a:ext cx="14905419" cy="6993294"/>
            <a:chOff x="0" y="0"/>
            <a:chExt cx="3925707" cy="1841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5707" cy="1841855"/>
            </a:xfrm>
            <a:custGeom>
              <a:avLst/>
              <a:gdLst/>
              <a:ahLst/>
              <a:cxnLst/>
              <a:rect l="l" t="t" r="r" b="b"/>
              <a:pathLst>
                <a:path w="3925707" h="1841855">
                  <a:moveTo>
                    <a:pt x="26490" y="0"/>
                  </a:moveTo>
                  <a:lnTo>
                    <a:pt x="3899217" y="0"/>
                  </a:lnTo>
                  <a:cubicBezTo>
                    <a:pt x="3913847" y="0"/>
                    <a:pt x="3925707" y="11860"/>
                    <a:pt x="3925707" y="26490"/>
                  </a:cubicBezTo>
                  <a:lnTo>
                    <a:pt x="3925707" y="1815366"/>
                  </a:lnTo>
                  <a:cubicBezTo>
                    <a:pt x="3925707" y="1829995"/>
                    <a:pt x="3913847" y="1841855"/>
                    <a:pt x="3899217" y="1841855"/>
                  </a:cubicBezTo>
                  <a:lnTo>
                    <a:pt x="26490" y="1841855"/>
                  </a:lnTo>
                  <a:cubicBezTo>
                    <a:pt x="11860" y="1841855"/>
                    <a:pt x="0" y="1829995"/>
                    <a:pt x="0" y="1815366"/>
                  </a:cubicBezTo>
                  <a:lnTo>
                    <a:pt x="0" y="26490"/>
                  </a:lnTo>
                  <a:cubicBezTo>
                    <a:pt x="0" y="11860"/>
                    <a:pt x="11860" y="0"/>
                    <a:pt x="26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925707" cy="1879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418743" y="6545894"/>
            <a:ext cx="3217351" cy="3741106"/>
          </a:xfrm>
          <a:custGeom>
            <a:avLst/>
            <a:gdLst/>
            <a:ahLst/>
            <a:cxnLst/>
            <a:rect l="l" t="t" r="r" b="b"/>
            <a:pathLst>
              <a:path w="3217351" h="3741106">
                <a:moveTo>
                  <a:pt x="3217351" y="0"/>
                </a:moveTo>
                <a:lnTo>
                  <a:pt x="0" y="0"/>
                </a:lnTo>
                <a:lnTo>
                  <a:pt x="0" y="3741106"/>
                </a:lnTo>
                <a:lnTo>
                  <a:pt x="3217351" y="3741106"/>
                </a:lnTo>
                <a:lnTo>
                  <a:pt x="321735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90349" y="3113925"/>
            <a:ext cx="1290904" cy="1460712"/>
          </a:xfrm>
          <a:custGeom>
            <a:avLst/>
            <a:gdLst/>
            <a:ahLst/>
            <a:cxnLst/>
            <a:rect l="l" t="t" r="r" b="b"/>
            <a:pathLst>
              <a:path w="1290904" h="1460712">
                <a:moveTo>
                  <a:pt x="0" y="0"/>
                </a:moveTo>
                <a:lnTo>
                  <a:pt x="1290904" y="0"/>
                </a:lnTo>
                <a:lnTo>
                  <a:pt x="1290904" y="1460713"/>
                </a:lnTo>
                <a:lnTo>
                  <a:pt x="0" y="14607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63230" y="6702755"/>
            <a:ext cx="2724770" cy="3427384"/>
          </a:xfrm>
          <a:custGeom>
            <a:avLst/>
            <a:gdLst/>
            <a:ahLst/>
            <a:cxnLst/>
            <a:rect l="l" t="t" r="r" b="b"/>
            <a:pathLst>
              <a:path w="2724770" h="3427384">
                <a:moveTo>
                  <a:pt x="0" y="0"/>
                </a:moveTo>
                <a:lnTo>
                  <a:pt x="2724770" y="0"/>
                </a:lnTo>
                <a:lnTo>
                  <a:pt x="2724770" y="3427384"/>
                </a:lnTo>
                <a:lnTo>
                  <a:pt x="0" y="3427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82141" y="1092615"/>
            <a:ext cx="5948797" cy="3085938"/>
          </a:xfrm>
          <a:custGeom>
            <a:avLst/>
            <a:gdLst/>
            <a:ahLst/>
            <a:cxnLst/>
            <a:rect l="l" t="t" r="r" b="b"/>
            <a:pathLst>
              <a:path w="5948797" h="3085938">
                <a:moveTo>
                  <a:pt x="0" y="0"/>
                </a:moveTo>
                <a:lnTo>
                  <a:pt x="5948797" y="0"/>
                </a:lnTo>
                <a:lnTo>
                  <a:pt x="5948797" y="3085938"/>
                </a:lnTo>
                <a:lnTo>
                  <a:pt x="0" y="3085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441248" y="4534933"/>
            <a:ext cx="1573330" cy="2512304"/>
          </a:xfrm>
          <a:custGeom>
            <a:avLst/>
            <a:gdLst/>
            <a:ahLst/>
            <a:cxnLst/>
            <a:rect l="l" t="t" r="r" b="b"/>
            <a:pathLst>
              <a:path w="1573330" h="2512304">
                <a:moveTo>
                  <a:pt x="0" y="0"/>
                </a:moveTo>
                <a:lnTo>
                  <a:pt x="1573330" y="0"/>
                </a:lnTo>
                <a:lnTo>
                  <a:pt x="1573330" y="2512304"/>
                </a:lnTo>
                <a:lnTo>
                  <a:pt x="0" y="25123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473685" y="4410537"/>
            <a:ext cx="1567786" cy="2564885"/>
          </a:xfrm>
          <a:custGeom>
            <a:avLst/>
            <a:gdLst/>
            <a:ahLst/>
            <a:cxnLst/>
            <a:rect l="l" t="t" r="r" b="b"/>
            <a:pathLst>
              <a:path w="1567786" h="2564885">
                <a:moveTo>
                  <a:pt x="0" y="0"/>
                </a:moveTo>
                <a:lnTo>
                  <a:pt x="1567786" y="0"/>
                </a:lnTo>
                <a:lnTo>
                  <a:pt x="1567786" y="2564885"/>
                </a:lnTo>
                <a:lnTo>
                  <a:pt x="0" y="2564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200823" y="4410537"/>
            <a:ext cx="1730334" cy="2636700"/>
          </a:xfrm>
          <a:custGeom>
            <a:avLst/>
            <a:gdLst/>
            <a:ahLst/>
            <a:cxnLst/>
            <a:rect l="l" t="t" r="r" b="b"/>
            <a:pathLst>
              <a:path w="1730334" h="2636700">
                <a:moveTo>
                  <a:pt x="0" y="0"/>
                </a:moveTo>
                <a:lnTo>
                  <a:pt x="1730334" y="0"/>
                </a:lnTo>
                <a:lnTo>
                  <a:pt x="1730334" y="2636700"/>
                </a:lnTo>
                <a:lnTo>
                  <a:pt x="0" y="26367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380581" y="7159677"/>
            <a:ext cx="2820241" cy="2513540"/>
          </a:xfrm>
          <a:custGeom>
            <a:avLst/>
            <a:gdLst/>
            <a:ahLst/>
            <a:cxnLst/>
            <a:rect l="l" t="t" r="r" b="b"/>
            <a:pathLst>
              <a:path w="2820241" h="2513540">
                <a:moveTo>
                  <a:pt x="0" y="0"/>
                </a:moveTo>
                <a:lnTo>
                  <a:pt x="2820242" y="0"/>
                </a:lnTo>
                <a:lnTo>
                  <a:pt x="2820242" y="2513540"/>
                </a:lnTo>
                <a:lnTo>
                  <a:pt x="0" y="25135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40056" y="968216"/>
            <a:ext cx="673583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Gợi ý động tác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8743" y="2990100"/>
            <a:ext cx="6462593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“Và cô giáo hiền...”: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43266" y="5091640"/>
            <a:ext cx="8138875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“Như yêu quê hương…”: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02217" y="7404003"/>
            <a:ext cx="8574881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“Cắp sách đến trường…”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7768" y="666723"/>
            <a:ext cx="12392463" cy="8953555"/>
          </a:xfrm>
          <a:custGeom>
            <a:avLst/>
            <a:gdLst/>
            <a:ahLst/>
            <a:cxnLst/>
            <a:rect l="l" t="t" r="r" b="b"/>
            <a:pathLst>
              <a:path w="12392463" h="8953555">
                <a:moveTo>
                  <a:pt x="0" y="0"/>
                </a:moveTo>
                <a:lnTo>
                  <a:pt x="12392464" y="0"/>
                </a:lnTo>
                <a:lnTo>
                  <a:pt x="12392464" y="8953554"/>
                </a:lnTo>
                <a:lnTo>
                  <a:pt x="0" y="8953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934224"/>
            <a:ext cx="2506230" cy="6106551"/>
          </a:xfrm>
          <a:custGeom>
            <a:avLst/>
            <a:gdLst/>
            <a:ahLst/>
            <a:cxnLst/>
            <a:rect l="l" t="t" r="r" b="b"/>
            <a:pathLst>
              <a:path w="2506230" h="6106551">
                <a:moveTo>
                  <a:pt x="0" y="0"/>
                </a:moveTo>
                <a:lnTo>
                  <a:pt x="2506230" y="0"/>
                </a:lnTo>
                <a:lnTo>
                  <a:pt x="2506230" y="6106551"/>
                </a:lnTo>
                <a:lnTo>
                  <a:pt x="0" y="610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980519" y="2716862"/>
            <a:ext cx="3307481" cy="5323913"/>
          </a:xfrm>
          <a:custGeom>
            <a:avLst/>
            <a:gdLst/>
            <a:ahLst/>
            <a:cxnLst/>
            <a:rect l="l" t="t" r="r" b="b"/>
            <a:pathLst>
              <a:path w="3307481" h="5323913">
                <a:moveTo>
                  <a:pt x="3307481" y="0"/>
                </a:moveTo>
                <a:lnTo>
                  <a:pt x="0" y="0"/>
                </a:lnTo>
                <a:lnTo>
                  <a:pt x="0" y="5323913"/>
                </a:lnTo>
                <a:lnTo>
                  <a:pt x="3307481" y="5323913"/>
                </a:lnTo>
                <a:lnTo>
                  <a:pt x="33074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83061">
            <a:off x="-1643170" y="778810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4"/>
                </a:lnTo>
                <a:lnTo>
                  <a:pt x="0" y="4997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25661">
            <a:off x="11388495" y="738912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722792" y="805885"/>
            <a:ext cx="1004718" cy="1242358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4233529" y="1643016"/>
            <a:ext cx="655429" cy="810453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4233529" y="666723"/>
            <a:ext cx="493880" cy="610694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2995493" y="672852"/>
            <a:ext cx="1004718" cy="1242358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2506230" y="1509983"/>
            <a:ext cx="655429" cy="810453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2506230" y="533690"/>
            <a:ext cx="493880" cy="610694"/>
            <a:chOff x="0" y="0"/>
            <a:chExt cx="1154430" cy="1427480"/>
          </a:xfrm>
        </p:grpSpPr>
        <p:sp>
          <p:nvSpPr>
            <p:cNvPr id="18" name="Freeform 1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6914829" y="4663442"/>
            <a:ext cx="4054792" cy="171450"/>
            <a:chOff x="0" y="0"/>
            <a:chExt cx="5406390" cy="228600"/>
          </a:xfrm>
        </p:grpSpPr>
        <p:sp>
          <p:nvSpPr>
            <p:cNvPr id="20" name="Freeform 20"/>
            <p:cNvSpPr/>
            <p:nvPr/>
          </p:nvSpPr>
          <p:spPr>
            <a:xfrm>
              <a:off x="49530" y="49530"/>
              <a:ext cx="5307330" cy="205740"/>
            </a:xfrm>
            <a:custGeom>
              <a:avLst/>
              <a:gdLst/>
              <a:ahLst/>
              <a:cxnLst/>
              <a:rect l="l" t="t" r="r" b="b"/>
              <a:pathLst>
                <a:path w="5307330" h="205740">
                  <a:moveTo>
                    <a:pt x="63500" y="2540"/>
                  </a:moveTo>
                  <a:cubicBezTo>
                    <a:pt x="5275580" y="10160"/>
                    <a:pt x="5284470" y="13970"/>
                    <a:pt x="5294630" y="29210"/>
                  </a:cubicBezTo>
                  <a:cubicBezTo>
                    <a:pt x="5304790" y="43180"/>
                    <a:pt x="5307330" y="71120"/>
                    <a:pt x="5300980" y="87630"/>
                  </a:cubicBezTo>
                  <a:cubicBezTo>
                    <a:pt x="5294630" y="104140"/>
                    <a:pt x="5273040" y="121920"/>
                    <a:pt x="5256530" y="125730"/>
                  </a:cubicBezTo>
                  <a:cubicBezTo>
                    <a:pt x="5238750" y="129540"/>
                    <a:pt x="5212080" y="121920"/>
                    <a:pt x="5199380" y="110490"/>
                  </a:cubicBezTo>
                  <a:cubicBezTo>
                    <a:pt x="5186680" y="97790"/>
                    <a:pt x="5177790" y="71120"/>
                    <a:pt x="5180330" y="54610"/>
                  </a:cubicBezTo>
                  <a:cubicBezTo>
                    <a:pt x="5182870" y="36830"/>
                    <a:pt x="5200650" y="13970"/>
                    <a:pt x="5215890" y="7620"/>
                  </a:cubicBezTo>
                  <a:cubicBezTo>
                    <a:pt x="5231130" y="0"/>
                    <a:pt x="5260340" y="1270"/>
                    <a:pt x="5275580" y="10160"/>
                  </a:cubicBezTo>
                  <a:cubicBezTo>
                    <a:pt x="5289550" y="19050"/>
                    <a:pt x="5303520" y="44450"/>
                    <a:pt x="5304790" y="60960"/>
                  </a:cubicBezTo>
                  <a:cubicBezTo>
                    <a:pt x="5307330" y="73660"/>
                    <a:pt x="5303520" y="88900"/>
                    <a:pt x="5294630" y="100330"/>
                  </a:cubicBezTo>
                  <a:cubicBezTo>
                    <a:pt x="5284470" y="113030"/>
                    <a:pt x="5275580" y="119380"/>
                    <a:pt x="5242560" y="127000"/>
                  </a:cubicBezTo>
                  <a:cubicBezTo>
                    <a:pt x="4928870" y="205740"/>
                    <a:pt x="345440" y="177800"/>
                    <a:pt x="63500" y="127000"/>
                  </a:cubicBezTo>
                  <a:cubicBezTo>
                    <a:pt x="36830" y="121920"/>
                    <a:pt x="31750" y="119380"/>
                    <a:pt x="21590" y="110490"/>
                  </a:cubicBezTo>
                  <a:cubicBezTo>
                    <a:pt x="11430" y="101600"/>
                    <a:pt x="3810" y="85090"/>
                    <a:pt x="1270" y="72390"/>
                  </a:cubicBezTo>
                  <a:cubicBezTo>
                    <a:pt x="0" y="58420"/>
                    <a:pt x="3810" y="40640"/>
                    <a:pt x="12700" y="29210"/>
                  </a:cubicBezTo>
                  <a:cubicBezTo>
                    <a:pt x="22860" y="16510"/>
                    <a:pt x="63500" y="2540"/>
                    <a:pt x="63500" y="25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4871042" y="5143500"/>
            <a:ext cx="7744665" cy="4908181"/>
          </a:xfrm>
          <a:custGeom>
            <a:avLst/>
            <a:gdLst/>
            <a:ahLst/>
            <a:cxnLst/>
            <a:rect l="l" t="t" r="r" b="b"/>
            <a:pathLst>
              <a:path w="7744665" h="4908181">
                <a:moveTo>
                  <a:pt x="0" y="0"/>
                </a:moveTo>
                <a:lnTo>
                  <a:pt x="7744665" y="0"/>
                </a:lnTo>
                <a:lnTo>
                  <a:pt x="7744665" y="4908181"/>
                </a:lnTo>
                <a:lnTo>
                  <a:pt x="0" y="4908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425778" y="1729742"/>
            <a:ext cx="9032895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Trẻ thực hiện vận động cùng cô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627">
            <a:off x="1948645" y="5074958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1194" y="6172200"/>
            <a:ext cx="6505613" cy="4114800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8334">
            <a:off x="21847" y="3803642"/>
            <a:ext cx="2013706" cy="2851265"/>
          </a:xfrm>
          <a:custGeom>
            <a:avLst/>
            <a:gdLst/>
            <a:ahLst/>
            <a:cxnLst/>
            <a:rect l="l" t="t" r="r" b="b"/>
            <a:pathLst>
              <a:path w="2013706" h="2851265">
                <a:moveTo>
                  <a:pt x="0" y="0"/>
                </a:moveTo>
                <a:lnTo>
                  <a:pt x="2013706" y="0"/>
                </a:lnTo>
                <a:lnTo>
                  <a:pt x="2013706" y="2851265"/>
                </a:lnTo>
                <a:lnTo>
                  <a:pt x="0" y="285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013064" y="1167862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4231958" y="984885"/>
            <a:ext cx="392430" cy="474345"/>
            <a:chOff x="0" y="0"/>
            <a:chExt cx="523240" cy="632460"/>
          </a:xfrm>
        </p:grpSpPr>
        <p:sp>
          <p:nvSpPr>
            <p:cNvPr id="23" name="Freeform 23"/>
            <p:cNvSpPr/>
            <p:nvPr/>
          </p:nvSpPr>
          <p:spPr>
            <a:xfrm>
              <a:off x="45720" y="49530"/>
              <a:ext cx="431800" cy="535940"/>
            </a:xfrm>
            <a:custGeom>
              <a:avLst/>
              <a:gdLst/>
              <a:ahLst/>
              <a:cxnLst/>
              <a:rect l="l" t="t" r="r" b="b"/>
              <a:pathLst>
                <a:path w="431800" h="535940">
                  <a:moveTo>
                    <a:pt x="293370" y="499110"/>
                  </a:moveTo>
                  <a:cubicBezTo>
                    <a:pt x="115570" y="214630"/>
                    <a:pt x="22860" y="140970"/>
                    <a:pt x="7620" y="97790"/>
                  </a:cubicBezTo>
                  <a:cubicBezTo>
                    <a:pt x="0" y="78740"/>
                    <a:pt x="2540" y="66040"/>
                    <a:pt x="6350" y="52070"/>
                  </a:cubicBezTo>
                  <a:cubicBezTo>
                    <a:pt x="11430" y="36830"/>
                    <a:pt x="22860" y="22860"/>
                    <a:pt x="34290" y="13970"/>
                  </a:cubicBezTo>
                  <a:cubicBezTo>
                    <a:pt x="46990" y="5080"/>
                    <a:pt x="64770" y="0"/>
                    <a:pt x="80010" y="1270"/>
                  </a:cubicBezTo>
                  <a:cubicBezTo>
                    <a:pt x="93980" y="1270"/>
                    <a:pt x="111760" y="6350"/>
                    <a:pt x="123190" y="17780"/>
                  </a:cubicBezTo>
                  <a:cubicBezTo>
                    <a:pt x="137160" y="30480"/>
                    <a:pt x="151130" y="60960"/>
                    <a:pt x="149860" y="81280"/>
                  </a:cubicBezTo>
                  <a:cubicBezTo>
                    <a:pt x="147320" y="101600"/>
                    <a:pt x="128270" y="128270"/>
                    <a:pt x="111760" y="138430"/>
                  </a:cubicBezTo>
                  <a:cubicBezTo>
                    <a:pt x="99060" y="147320"/>
                    <a:pt x="80010" y="148590"/>
                    <a:pt x="66040" y="147320"/>
                  </a:cubicBezTo>
                  <a:cubicBezTo>
                    <a:pt x="50800" y="144780"/>
                    <a:pt x="34290" y="137160"/>
                    <a:pt x="24130" y="125730"/>
                  </a:cubicBezTo>
                  <a:cubicBezTo>
                    <a:pt x="11430" y="110490"/>
                    <a:pt x="2540" y="77470"/>
                    <a:pt x="5080" y="59690"/>
                  </a:cubicBezTo>
                  <a:cubicBezTo>
                    <a:pt x="6350" y="43180"/>
                    <a:pt x="17780" y="27940"/>
                    <a:pt x="27940" y="19050"/>
                  </a:cubicBezTo>
                  <a:cubicBezTo>
                    <a:pt x="39370" y="8890"/>
                    <a:pt x="57150" y="1270"/>
                    <a:pt x="72390" y="1270"/>
                  </a:cubicBezTo>
                  <a:cubicBezTo>
                    <a:pt x="86360" y="0"/>
                    <a:pt x="101600" y="5080"/>
                    <a:pt x="116840" y="12700"/>
                  </a:cubicBezTo>
                  <a:cubicBezTo>
                    <a:pt x="134620" y="21590"/>
                    <a:pt x="148590" y="30480"/>
                    <a:pt x="170180" y="52070"/>
                  </a:cubicBezTo>
                  <a:cubicBezTo>
                    <a:pt x="226060" y="111760"/>
                    <a:pt x="393700" y="344170"/>
                    <a:pt x="420370" y="420370"/>
                  </a:cubicBezTo>
                  <a:cubicBezTo>
                    <a:pt x="431800" y="450850"/>
                    <a:pt x="431800" y="471170"/>
                    <a:pt x="425450" y="490220"/>
                  </a:cubicBezTo>
                  <a:cubicBezTo>
                    <a:pt x="419100" y="505460"/>
                    <a:pt x="403860" y="520700"/>
                    <a:pt x="388620" y="527050"/>
                  </a:cubicBezTo>
                  <a:cubicBezTo>
                    <a:pt x="373380" y="534670"/>
                    <a:pt x="350520" y="535940"/>
                    <a:pt x="335280" y="530860"/>
                  </a:cubicBezTo>
                  <a:cubicBezTo>
                    <a:pt x="320040" y="527050"/>
                    <a:pt x="293370" y="499110"/>
                    <a:pt x="293370" y="49911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4108133" y="1334452"/>
            <a:ext cx="335280" cy="220980"/>
            <a:chOff x="0" y="0"/>
            <a:chExt cx="447040" cy="294640"/>
          </a:xfrm>
        </p:grpSpPr>
        <p:sp>
          <p:nvSpPr>
            <p:cNvPr id="25" name="Freeform 25"/>
            <p:cNvSpPr/>
            <p:nvPr/>
          </p:nvSpPr>
          <p:spPr>
            <a:xfrm>
              <a:off x="49530" y="44450"/>
              <a:ext cx="350520" cy="199390"/>
            </a:xfrm>
            <a:custGeom>
              <a:avLst/>
              <a:gdLst/>
              <a:ahLst/>
              <a:cxnLst/>
              <a:rect l="l" t="t" r="r" b="b"/>
              <a:pathLst>
                <a:path w="350520" h="199390">
                  <a:moveTo>
                    <a:pt x="273050" y="199390"/>
                  </a:moveTo>
                  <a:cubicBezTo>
                    <a:pt x="95250" y="176530"/>
                    <a:pt x="53340" y="166370"/>
                    <a:pt x="31750" y="149860"/>
                  </a:cubicBezTo>
                  <a:cubicBezTo>
                    <a:pt x="16510" y="137160"/>
                    <a:pt x="7620" y="123190"/>
                    <a:pt x="3810" y="107950"/>
                  </a:cubicBezTo>
                  <a:cubicBezTo>
                    <a:pt x="0" y="91440"/>
                    <a:pt x="0" y="71120"/>
                    <a:pt x="6350" y="57150"/>
                  </a:cubicBezTo>
                  <a:cubicBezTo>
                    <a:pt x="12700" y="41910"/>
                    <a:pt x="25400" y="26670"/>
                    <a:pt x="39370" y="17780"/>
                  </a:cubicBezTo>
                  <a:cubicBezTo>
                    <a:pt x="53340" y="10160"/>
                    <a:pt x="72390" y="3810"/>
                    <a:pt x="88900" y="7620"/>
                  </a:cubicBezTo>
                  <a:cubicBezTo>
                    <a:pt x="109220" y="11430"/>
                    <a:pt x="139700" y="29210"/>
                    <a:pt x="149860" y="49530"/>
                  </a:cubicBezTo>
                  <a:cubicBezTo>
                    <a:pt x="160020" y="68580"/>
                    <a:pt x="160020" y="104140"/>
                    <a:pt x="149860" y="123190"/>
                  </a:cubicBezTo>
                  <a:cubicBezTo>
                    <a:pt x="139700" y="142240"/>
                    <a:pt x="110490" y="162560"/>
                    <a:pt x="88900" y="165100"/>
                  </a:cubicBezTo>
                  <a:cubicBezTo>
                    <a:pt x="67310" y="167640"/>
                    <a:pt x="34290" y="152400"/>
                    <a:pt x="19050" y="137160"/>
                  </a:cubicBezTo>
                  <a:cubicBezTo>
                    <a:pt x="7620" y="125730"/>
                    <a:pt x="1270" y="106680"/>
                    <a:pt x="1270" y="90170"/>
                  </a:cubicBezTo>
                  <a:cubicBezTo>
                    <a:pt x="0" y="74930"/>
                    <a:pt x="3810" y="54610"/>
                    <a:pt x="13970" y="41910"/>
                  </a:cubicBezTo>
                  <a:cubicBezTo>
                    <a:pt x="27940" y="25400"/>
                    <a:pt x="50800" y="10160"/>
                    <a:pt x="80010" y="6350"/>
                  </a:cubicBezTo>
                  <a:cubicBezTo>
                    <a:pt x="134620" y="0"/>
                    <a:pt x="288290" y="39370"/>
                    <a:pt x="323850" y="63500"/>
                  </a:cubicBezTo>
                  <a:cubicBezTo>
                    <a:pt x="337820" y="72390"/>
                    <a:pt x="341630" y="81280"/>
                    <a:pt x="345440" y="93980"/>
                  </a:cubicBezTo>
                  <a:cubicBezTo>
                    <a:pt x="350520" y="109220"/>
                    <a:pt x="350520" y="133350"/>
                    <a:pt x="345440" y="148590"/>
                  </a:cubicBezTo>
                  <a:cubicBezTo>
                    <a:pt x="341630" y="161290"/>
                    <a:pt x="334010" y="171450"/>
                    <a:pt x="323850" y="179070"/>
                  </a:cubicBezTo>
                  <a:cubicBezTo>
                    <a:pt x="312420" y="189230"/>
                    <a:pt x="273050" y="199390"/>
                    <a:pt x="273050" y="19939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4638675" y="955357"/>
            <a:ext cx="279082" cy="400050"/>
            <a:chOff x="0" y="0"/>
            <a:chExt cx="372110" cy="533400"/>
          </a:xfrm>
        </p:grpSpPr>
        <p:sp>
          <p:nvSpPr>
            <p:cNvPr id="27" name="Freeform 27"/>
            <p:cNvSpPr/>
            <p:nvPr/>
          </p:nvSpPr>
          <p:spPr>
            <a:xfrm>
              <a:off x="45720" y="50800"/>
              <a:ext cx="278130" cy="434340"/>
            </a:xfrm>
            <a:custGeom>
              <a:avLst/>
              <a:gdLst/>
              <a:ahLst/>
              <a:cxnLst/>
              <a:rect l="l" t="t" r="r" b="b"/>
              <a:pathLst>
                <a:path w="278130" h="434340">
                  <a:moveTo>
                    <a:pt x="5080" y="331470"/>
                  </a:moveTo>
                  <a:cubicBezTo>
                    <a:pt x="139700" y="30480"/>
                    <a:pt x="146050" y="21590"/>
                    <a:pt x="158750" y="12700"/>
                  </a:cubicBezTo>
                  <a:cubicBezTo>
                    <a:pt x="171450" y="3810"/>
                    <a:pt x="190500" y="0"/>
                    <a:pt x="205740" y="1270"/>
                  </a:cubicBezTo>
                  <a:cubicBezTo>
                    <a:pt x="222250" y="2540"/>
                    <a:pt x="240030" y="10160"/>
                    <a:pt x="251460" y="20320"/>
                  </a:cubicBezTo>
                  <a:cubicBezTo>
                    <a:pt x="262890" y="30480"/>
                    <a:pt x="273050" y="46990"/>
                    <a:pt x="275590" y="62230"/>
                  </a:cubicBezTo>
                  <a:cubicBezTo>
                    <a:pt x="278130" y="77470"/>
                    <a:pt x="275590" y="97790"/>
                    <a:pt x="269240" y="111760"/>
                  </a:cubicBezTo>
                  <a:cubicBezTo>
                    <a:pt x="261620" y="124460"/>
                    <a:pt x="250190" y="139700"/>
                    <a:pt x="234950" y="146050"/>
                  </a:cubicBezTo>
                  <a:cubicBezTo>
                    <a:pt x="215900" y="153670"/>
                    <a:pt x="180340" y="154940"/>
                    <a:pt x="162560" y="143510"/>
                  </a:cubicBezTo>
                  <a:cubicBezTo>
                    <a:pt x="143510" y="133350"/>
                    <a:pt x="125730" y="104140"/>
                    <a:pt x="123190" y="83820"/>
                  </a:cubicBezTo>
                  <a:cubicBezTo>
                    <a:pt x="121920" y="62230"/>
                    <a:pt x="137160" y="31750"/>
                    <a:pt x="152400" y="17780"/>
                  </a:cubicBezTo>
                  <a:cubicBezTo>
                    <a:pt x="163830" y="6350"/>
                    <a:pt x="182880" y="1270"/>
                    <a:pt x="198120" y="0"/>
                  </a:cubicBezTo>
                  <a:cubicBezTo>
                    <a:pt x="213360" y="0"/>
                    <a:pt x="232410" y="6350"/>
                    <a:pt x="245110" y="15240"/>
                  </a:cubicBezTo>
                  <a:cubicBezTo>
                    <a:pt x="257810" y="24130"/>
                    <a:pt x="269240" y="39370"/>
                    <a:pt x="273050" y="54610"/>
                  </a:cubicBezTo>
                  <a:cubicBezTo>
                    <a:pt x="278130" y="69850"/>
                    <a:pt x="276860" y="81280"/>
                    <a:pt x="271780" y="104140"/>
                  </a:cubicBezTo>
                  <a:cubicBezTo>
                    <a:pt x="257810" y="163830"/>
                    <a:pt x="165100" y="374650"/>
                    <a:pt x="129540" y="414020"/>
                  </a:cubicBezTo>
                  <a:cubicBezTo>
                    <a:pt x="116840" y="426720"/>
                    <a:pt x="109220" y="429260"/>
                    <a:pt x="96520" y="431800"/>
                  </a:cubicBezTo>
                  <a:cubicBezTo>
                    <a:pt x="81280" y="434340"/>
                    <a:pt x="58420" y="433070"/>
                    <a:pt x="43180" y="425450"/>
                  </a:cubicBezTo>
                  <a:cubicBezTo>
                    <a:pt x="27940" y="417830"/>
                    <a:pt x="12700" y="401320"/>
                    <a:pt x="6350" y="386080"/>
                  </a:cubicBezTo>
                  <a:cubicBezTo>
                    <a:pt x="0" y="369570"/>
                    <a:pt x="5080" y="331470"/>
                    <a:pt x="5080" y="33147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3586460" y="1088708"/>
            <a:ext cx="503872" cy="517207"/>
            <a:chOff x="0" y="0"/>
            <a:chExt cx="671830" cy="689610"/>
          </a:xfrm>
        </p:grpSpPr>
        <p:sp>
          <p:nvSpPr>
            <p:cNvPr id="29" name="Freeform 29"/>
            <p:cNvSpPr/>
            <p:nvPr/>
          </p:nvSpPr>
          <p:spPr>
            <a:xfrm>
              <a:off x="50800" y="49530"/>
              <a:ext cx="571500" cy="590550"/>
            </a:xfrm>
            <a:custGeom>
              <a:avLst/>
              <a:gdLst/>
              <a:ahLst/>
              <a:cxnLst/>
              <a:rect l="l" t="t" r="r" b="b"/>
              <a:pathLst>
                <a:path w="571500" h="590550">
                  <a:moveTo>
                    <a:pt x="19050" y="463550"/>
                  </a:moveTo>
                  <a:cubicBezTo>
                    <a:pt x="469900" y="5080"/>
                    <a:pt x="478790" y="2540"/>
                    <a:pt x="494030" y="1270"/>
                  </a:cubicBezTo>
                  <a:cubicBezTo>
                    <a:pt x="509270" y="1270"/>
                    <a:pt x="527050" y="6350"/>
                    <a:pt x="539750" y="16510"/>
                  </a:cubicBezTo>
                  <a:cubicBezTo>
                    <a:pt x="553720" y="29210"/>
                    <a:pt x="568960" y="59690"/>
                    <a:pt x="568960" y="78740"/>
                  </a:cubicBezTo>
                  <a:cubicBezTo>
                    <a:pt x="570230" y="95250"/>
                    <a:pt x="563880" y="111760"/>
                    <a:pt x="552450" y="123190"/>
                  </a:cubicBezTo>
                  <a:cubicBezTo>
                    <a:pt x="539750" y="137160"/>
                    <a:pt x="508000" y="149860"/>
                    <a:pt x="488950" y="149860"/>
                  </a:cubicBezTo>
                  <a:cubicBezTo>
                    <a:pt x="472440" y="149860"/>
                    <a:pt x="455930" y="142240"/>
                    <a:pt x="445770" y="130810"/>
                  </a:cubicBezTo>
                  <a:cubicBezTo>
                    <a:pt x="431800" y="116840"/>
                    <a:pt x="420370" y="83820"/>
                    <a:pt x="421640" y="64770"/>
                  </a:cubicBezTo>
                  <a:cubicBezTo>
                    <a:pt x="422910" y="49530"/>
                    <a:pt x="433070" y="33020"/>
                    <a:pt x="443230" y="22860"/>
                  </a:cubicBezTo>
                  <a:cubicBezTo>
                    <a:pt x="454660" y="12700"/>
                    <a:pt x="471170" y="3810"/>
                    <a:pt x="486410" y="2540"/>
                  </a:cubicBezTo>
                  <a:cubicBezTo>
                    <a:pt x="501650" y="0"/>
                    <a:pt x="519430" y="3810"/>
                    <a:pt x="532130" y="11430"/>
                  </a:cubicBezTo>
                  <a:cubicBezTo>
                    <a:pt x="546100" y="19050"/>
                    <a:pt x="558800" y="31750"/>
                    <a:pt x="563880" y="46990"/>
                  </a:cubicBezTo>
                  <a:cubicBezTo>
                    <a:pt x="570230" y="66040"/>
                    <a:pt x="571500" y="86360"/>
                    <a:pt x="557530" y="116840"/>
                  </a:cubicBezTo>
                  <a:cubicBezTo>
                    <a:pt x="515620" y="207010"/>
                    <a:pt x="196850" y="530860"/>
                    <a:pt x="118110" y="576580"/>
                  </a:cubicBezTo>
                  <a:cubicBezTo>
                    <a:pt x="95250" y="589280"/>
                    <a:pt x="82550" y="590550"/>
                    <a:pt x="66040" y="589280"/>
                  </a:cubicBezTo>
                  <a:cubicBezTo>
                    <a:pt x="49530" y="586740"/>
                    <a:pt x="29210" y="576580"/>
                    <a:pt x="17780" y="563880"/>
                  </a:cubicBezTo>
                  <a:cubicBezTo>
                    <a:pt x="7620" y="551180"/>
                    <a:pt x="0" y="530860"/>
                    <a:pt x="0" y="514350"/>
                  </a:cubicBezTo>
                  <a:cubicBezTo>
                    <a:pt x="0" y="496570"/>
                    <a:pt x="19050" y="463550"/>
                    <a:pt x="19050" y="46355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3400723" y="1125855"/>
            <a:ext cx="219075" cy="336232"/>
            <a:chOff x="0" y="0"/>
            <a:chExt cx="292100" cy="448310"/>
          </a:xfrm>
        </p:grpSpPr>
        <p:sp>
          <p:nvSpPr>
            <p:cNvPr id="31" name="Freeform 31"/>
            <p:cNvSpPr/>
            <p:nvPr/>
          </p:nvSpPr>
          <p:spPr>
            <a:xfrm>
              <a:off x="50800" y="49530"/>
              <a:ext cx="190500" cy="350520"/>
            </a:xfrm>
            <a:custGeom>
              <a:avLst/>
              <a:gdLst/>
              <a:ahLst/>
              <a:cxnLst/>
              <a:rect l="l" t="t" r="r" b="b"/>
              <a:pathLst>
                <a:path w="190500" h="350520">
                  <a:moveTo>
                    <a:pt x="0" y="271780"/>
                  </a:moveTo>
                  <a:cubicBezTo>
                    <a:pt x="7620" y="146050"/>
                    <a:pt x="25400" y="58420"/>
                    <a:pt x="53340" y="29210"/>
                  </a:cubicBezTo>
                  <a:cubicBezTo>
                    <a:pt x="71120" y="8890"/>
                    <a:pt x="100330" y="1270"/>
                    <a:pt x="120650" y="1270"/>
                  </a:cubicBezTo>
                  <a:cubicBezTo>
                    <a:pt x="137160" y="2540"/>
                    <a:pt x="153670" y="11430"/>
                    <a:pt x="165100" y="22860"/>
                  </a:cubicBezTo>
                  <a:cubicBezTo>
                    <a:pt x="176530" y="33020"/>
                    <a:pt x="187960" y="49530"/>
                    <a:pt x="189230" y="66040"/>
                  </a:cubicBezTo>
                  <a:cubicBezTo>
                    <a:pt x="190500" y="86360"/>
                    <a:pt x="179070" y="120650"/>
                    <a:pt x="166370" y="134620"/>
                  </a:cubicBezTo>
                  <a:cubicBezTo>
                    <a:pt x="154940" y="147320"/>
                    <a:pt x="135890" y="154940"/>
                    <a:pt x="120650" y="156210"/>
                  </a:cubicBezTo>
                  <a:cubicBezTo>
                    <a:pt x="105410" y="157480"/>
                    <a:pt x="86360" y="154940"/>
                    <a:pt x="72390" y="146050"/>
                  </a:cubicBezTo>
                  <a:cubicBezTo>
                    <a:pt x="55880" y="133350"/>
                    <a:pt x="35560" y="105410"/>
                    <a:pt x="34290" y="83820"/>
                  </a:cubicBezTo>
                  <a:cubicBezTo>
                    <a:pt x="33020" y="62230"/>
                    <a:pt x="48260" y="30480"/>
                    <a:pt x="64770" y="17780"/>
                  </a:cubicBezTo>
                  <a:cubicBezTo>
                    <a:pt x="82550" y="3810"/>
                    <a:pt x="116840" y="0"/>
                    <a:pt x="137160" y="5080"/>
                  </a:cubicBezTo>
                  <a:cubicBezTo>
                    <a:pt x="152400" y="8890"/>
                    <a:pt x="167640" y="21590"/>
                    <a:pt x="176530" y="35560"/>
                  </a:cubicBezTo>
                  <a:cubicBezTo>
                    <a:pt x="185420" y="48260"/>
                    <a:pt x="190500" y="63500"/>
                    <a:pt x="189230" y="82550"/>
                  </a:cubicBezTo>
                  <a:cubicBezTo>
                    <a:pt x="189230" y="111760"/>
                    <a:pt x="160020" y="154940"/>
                    <a:pt x="153670" y="191770"/>
                  </a:cubicBezTo>
                  <a:cubicBezTo>
                    <a:pt x="148590" y="224790"/>
                    <a:pt x="158750" y="266700"/>
                    <a:pt x="152400" y="289560"/>
                  </a:cubicBezTo>
                  <a:cubicBezTo>
                    <a:pt x="148590" y="304800"/>
                    <a:pt x="143510" y="313690"/>
                    <a:pt x="134620" y="322580"/>
                  </a:cubicBezTo>
                  <a:cubicBezTo>
                    <a:pt x="124460" y="334010"/>
                    <a:pt x="101600" y="345440"/>
                    <a:pt x="86360" y="347980"/>
                  </a:cubicBezTo>
                  <a:cubicBezTo>
                    <a:pt x="73660" y="350520"/>
                    <a:pt x="62230" y="349250"/>
                    <a:pt x="49530" y="344170"/>
                  </a:cubicBezTo>
                  <a:cubicBezTo>
                    <a:pt x="35560" y="337820"/>
                    <a:pt x="16510" y="321310"/>
                    <a:pt x="8890" y="307340"/>
                  </a:cubicBezTo>
                  <a:cubicBezTo>
                    <a:pt x="2540" y="295910"/>
                    <a:pt x="0" y="271780"/>
                    <a:pt x="0" y="27178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3733145" y="1584960"/>
            <a:ext cx="384810" cy="194310"/>
            <a:chOff x="0" y="0"/>
            <a:chExt cx="513080" cy="259080"/>
          </a:xfrm>
        </p:grpSpPr>
        <p:sp>
          <p:nvSpPr>
            <p:cNvPr id="33" name="Freeform 33"/>
            <p:cNvSpPr/>
            <p:nvPr/>
          </p:nvSpPr>
          <p:spPr>
            <a:xfrm>
              <a:off x="44450" y="49530"/>
              <a:ext cx="421640" cy="171450"/>
            </a:xfrm>
            <a:custGeom>
              <a:avLst/>
              <a:gdLst/>
              <a:ahLst/>
              <a:cxnLst/>
              <a:rect l="l" t="t" r="r" b="b"/>
              <a:pathLst>
                <a:path w="421640" h="171450">
                  <a:moveTo>
                    <a:pt x="78740" y="2540"/>
                  </a:moveTo>
                  <a:cubicBezTo>
                    <a:pt x="364490" y="5080"/>
                    <a:pt x="375920" y="7620"/>
                    <a:pt x="388620" y="17780"/>
                  </a:cubicBezTo>
                  <a:cubicBezTo>
                    <a:pt x="401320" y="26670"/>
                    <a:pt x="412750" y="43180"/>
                    <a:pt x="416560" y="58420"/>
                  </a:cubicBezTo>
                  <a:cubicBezTo>
                    <a:pt x="421640" y="74930"/>
                    <a:pt x="420370" y="93980"/>
                    <a:pt x="414020" y="109220"/>
                  </a:cubicBezTo>
                  <a:cubicBezTo>
                    <a:pt x="408940" y="124460"/>
                    <a:pt x="394970" y="139700"/>
                    <a:pt x="382270" y="147320"/>
                  </a:cubicBezTo>
                  <a:cubicBezTo>
                    <a:pt x="368300" y="156210"/>
                    <a:pt x="349250" y="161290"/>
                    <a:pt x="332740" y="158750"/>
                  </a:cubicBezTo>
                  <a:cubicBezTo>
                    <a:pt x="312420" y="154940"/>
                    <a:pt x="283210" y="134620"/>
                    <a:pt x="271780" y="116840"/>
                  </a:cubicBezTo>
                  <a:cubicBezTo>
                    <a:pt x="262890" y="102870"/>
                    <a:pt x="259080" y="83820"/>
                    <a:pt x="264160" y="67310"/>
                  </a:cubicBezTo>
                  <a:cubicBezTo>
                    <a:pt x="267970" y="46990"/>
                    <a:pt x="288290" y="17780"/>
                    <a:pt x="308610" y="8890"/>
                  </a:cubicBezTo>
                  <a:cubicBezTo>
                    <a:pt x="327660" y="0"/>
                    <a:pt x="363220" y="3810"/>
                    <a:pt x="382270" y="12700"/>
                  </a:cubicBezTo>
                  <a:cubicBezTo>
                    <a:pt x="397510" y="20320"/>
                    <a:pt x="408940" y="36830"/>
                    <a:pt x="414020" y="50800"/>
                  </a:cubicBezTo>
                  <a:cubicBezTo>
                    <a:pt x="420370" y="66040"/>
                    <a:pt x="421640" y="86360"/>
                    <a:pt x="416560" y="101600"/>
                  </a:cubicBezTo>
                  <a:cubicBezTo>
                    <a:pt x="412750" y="116840"/>
                    <a:pt x="401320" y="133350"/>
                    <a:pt x="388620" y="142240"/>
                  </a:cubicBezTo>
                  <a:cubicBezTo>
                    <a:pt x="375920" y="152400"/>
                    <a:pt x="364490" y="154940"/>
                    <a:pt x="341630" y="158750"/>
                  </a:cubicBezTo>
                  <a:cubicBezTo>
                    <a:pt x="284480" y="167640"/>
                    <a:pt x="92710" y="171450"/>
                    <a:pt x="41910" y="148590"/>
                  </a:cubicBezTo>
                  <a:cubicBezTo>
                    <a:pt x="21590" y="138430"/>
                    <a:pt x="12700" y="123190"/>
                    <a:pt x="6350" y="107950"/>
                  </a:cubicBezTo>
                  <a:cubicBezTo>
                    <a:pt x="0" y="91440"/>
                    <a:pt x="0" y="68580"/>
                    <a:pt x="6350" y="52070"/>
                  </a:cubicBezTo>
                  <a:cubicBezTo>
                    <a:pt x="12700" y="36830"/>
                    <a:pt x="29210" y="20320"/>
                    <a:pt x="41910" y="11430"/>
                  </a:cubicBezTo>
                  <a:cubicBezTo>
                    <a:pt x="53340" y="5080"/>
                    <a:pt x="78740" y="2540"/>
                    <a:pt x="78740" y="25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34" name="TextBox 34"/>
          <p:cNvSpPr txBox="1"/>
          <p:nvPr/>
        </p:nvSpPr>
        <p:spPr>
          <a:xfrm>
            <a:off x="3305782" y="2258137"/>
            <a:ext cx="11818507" cy="263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4"/>
              </a:lnSpc>
            </a:pPr>
            <a:r>
              <a:rPr lang="en-US" sz="84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97</Words>
  <Application>Microsoft Office PowerPoint</Application>
  <PresentationFormat>Custom</PresentationFormat>
  <Paragraphs>19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Baloo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Van dong Em yeu truong em</dc:title>
  <cp:lastModifiedBy>admin</cp:lastModifiedBy>
  <cp:revision>2</cp:revision>
  <dcterms:created xsi:type="dcterms:W3CDTF">2006-08-16T00:00:00Z</dcterms:created>
  <dcterms:modified xsi:type="dcterms:W3CDTF">2024-08-27T09:33:25Z</dcterms:modified>
  <dc:identifier>DAGOuZzSPNk</dc:identifier>
</cp:coreProperties>
</file>