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Muli" panose="020B0604020202020204" charset="-93"/>
      <p:regular r:id="rId10"/>
    </p:embeddedFont>
    <p:embeddedFont>
      <p:font typeface="Baloo" panose="020B0604020202020204" charset="-93"/>
      <p:regular r:id="rId11"/>
    </p:embeddedFont>
    <p:embeddedFont>
      <p:font typeface="Open Sans Bold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D7780-0D68-4D1F-8D12-16026EE5CA8A}" type="datetimeFigureOut">
              <a:rPr lang="vi-VN" smtClean="0"/>
              <a:t>27/08/2024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3B362-0D4D-4C4F-A6F6-C448565A5A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4161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B362-0D4D-4C4F-A6F6-C448565A5A92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147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7.png"/><Relationship Id="rId10" Type="http://schemas.openxmlformats.org/officeDocument/2006/relationships/image" Target="../media/image20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" y="1104900"/>
            <a:ext cx="16230600" cy="8229600"/>
            <a:chOff x="0" y="0"/>
            <a:chExt cx="160302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3022" cy="812800"/>
            </a:xfrm>
            <a:custGeom>
              <a:avLst/>
              <a:gdLst/>
              <a:ahLst/>
              <a:cxnLst/>
              <a:rect l="l" t="t" r="r" b="b"/>
              <a:pathLst>
                <a:path w="1603022" h="812800">
                  <a:moveTo>
                    <a:pt x="47700" y="0"/>
                  </a:moveTo>
                  <a:lnTo>
                    <a:pt x="1555323" y="0"/>
                  </a:lnTo>
                  <a:cubicBezTo>
                    <a:pt x="1567973" y="0"/>
                    <a:pt x="1580106" y="5025"/>
                    <a:pt x="1589051" y="13971"/>
                  </a:cubicBezTo>
                  <a:cubicBezTo>
                    <a:pt x="1597997" y="22916"/>
                    <a:pt x="1603022" y="35049"/>
                    <a:pt x="1603022" y="47700"/>
                  </a:cubicBezTo>
                  <a:lnTo>
                    <a:pt x="1603022" y="765100"/>
                  </a:lnTo>
                  <a:cubicBezTo>
                    <a:pt x="1603022" y="777751"/>
                    <a:pt x="1597997" y="789884"/>
                    <a:pt x="1589051" y="798829"/>
                  </a:cubicBezTo>
                  <a:cubicBezTo>
                    <a:pt x="1580106" y="807775"/>
                    <a:pt x="1567973" y="812800"/>
                    <a:pt x="1555323" y="812800"/>
                  </a:cubicBezTo>
                  <a:lnTo>
                    <a:pt x="47700" y="812800"/>
                  </a:lnTo>
                  <a:cubicBezTo>
                    <a:pt x="35049" y="812800"/>
                    <a:pt x="22916" y="807775"/>
                    <a:pt x="13971" y="798829"/>
                  </a:cubicBezTo>
                  <a:cubicBezTo>
                    <a:pt x="5025" y="789884"/>
                    <a:pt x="0" y="777751"/>
                    <a:pt x="0" y="76510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blipFill>
              <a:blip r:embed="rId2"/>
              <a:stretch>
                <a:fillRect t="-27656" b="-27656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021498" y="6807138"/>
            <a:ext cx="12293782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Bé thăm Lăng Bác Hồ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6273714" cy="627371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412099" y="1585051"/>
            <a:ext cx="5246370" cy="52463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t="-18376" b="-1837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322932" y="6172200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44559" y="0"/>
            <a:ext cx="4367541" cy="3057278"/>
          </a:xfrm>
          <a:custGeom>
            <a:avLst/>
            <a:gdLst/>
            <a:ahLst/>
            <a:cxnLst/>
            <a:rect l="l" t="t" r="r" b="b"/>
            <a:pathLst>
              <a:path w="4367541" h="3057278">
                <a:moveTo>
                  <a:pt x="0" y="0"/>
                </a:moveTo>
                <a:lnTo>
                  <a:pt x="4367540" y="0"/>
                </a:lnTo>
                <a:lnTo>
                  <a:pt x="4367540" y="3057278"/>
                </a:lnTo>
                <a:lnTo>
                  <a:pt x="0" y="3057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77320">
            <a:off x="-239208" y="205222"/>
            <a:ext cx="2954182" cy="1646957"/>
          </a:xfrm>
          <a:custGeom>
            <a:avLst/>
            <a:gdLst/>
            <a:ahLst/>
            <a:cxnLst/>
            <a:rect l="l" t="t" r="r" b="b"/>
            <a:pathLst>
              <a:path w="2954182" h="1646957">
                <a:moveTo>
                  <a:pt x="0" y="0"/>
                </a:moveTo>
                <a:lnTo>
                  <a:pt x="2954182" y="0"/>
                </a:lnTo>
                <a:lnTo>
                  <a:pt x="2954182" y="1646956"/>
                </a:lnTo>
                <a:lnTo>
                  <a:pt x="0" y="16469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3922" y="2523257"/>
            <a:ext cx="11579585" cy="191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</a:pPr>
            <a:r>
              <a:rPr lang="en-US" sz="5152">
                <a:solidFill>
                  <a:srgbClr val="3D3D3D"/>
                </a:solidFill>
                <a:latin typeface="Baloo"/>
                <a:ea typeface="Baloo"/>
                <a:cs typeface="Baloo"/>
                <a:sym typeface="Baloo"/>
              </a:rPr>
              <a:t>Bài hát: </a:t>
            </a:r>
          </a:p>
          <a:p>
            <a:pPr algn="ctr">
              <a:lnSpc>
                <a:spcPts val="7728"/>
              </a:lnSpc>
            </a:pPr>
            <a:r>
              <a:rPr lang="en-US" sz="5152">
                <a:solidFill>
                  <a:srgbClr val="3D3D3D"/>
                </a:solidFill>
                <a:latin typeface="Baloo"/>
                <a:ea typeface="Baloo"/>
                <a:cs typeface="Baloo"/>
                <a:sym typeface="Baloo"/>
              </a:rPr>
              <a:t>Từ rừng xanh cháu về thăm Lăng Bác.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03644" y="5894251"/>
            <a:ext cx="3205360" cy="93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</a:pPr>
            <a:r>
              <a:rPr lang="en-US" sz="5152">
                <a:solidFill>
                  <a:srgbClr val="3D3D3D"/>
                </a:solidFill>
                <a:latin typeface="Baloo"/>
                <a:ea typeface="Baloo"/>
                <a:cs typeface="Baloo"/>
                <a:sym typeface="Baloo"/>
              </a:rPr>
              <a:t>Nhạc:</a:t>
            </a:r>
          </a:p>
        </p:txBody>
      </p:sp>
      <p:pic>
        <p:nvPicPr>
          <p:cNvPr id="11" name="Từ rừng xanh cháu về thăm lăng Bác- Trịnh Nhật Minh -- Không gian văn hóa nghệ thuậ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92076" y="5646961"/>
            <a:ext cx="1768475" cy="176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856" y="-27710"/>
            <a:ext cx="18274147" cy="10314710"/>
            <a:chOff x="-13856" y="-27710"/>
            <a:chExt cx="18274147" cy="10314710"/>
          </a:xfrm>
        </p:grpSpPr>
        <p:pic>
          <p:nvPicPr>
            <p:cNvPr id="3" name="Giới thiệu về lăng Bác Hồ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-13856" y="-27710"/>
              <a:ext cx="18274147" cy="103147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54200" y="8953500"/>
              <a:ext cx="1219200" cy="1219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44800" y="8953500"/>
              <a:ext cx="1219200" cy="1219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87800" y="9010650"/>
              <a:ext cx="1219200" cy="1219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0433" y="5143500"/>
            <a:ext cx="5059437" cy="3823849"/>
            <a:chOff x="0" y="0"/>
            <a:chExt cx="657947" cy="4972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2"/>
              <a:stretch>
                <a:fillRect l="-17284" r="-1707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719871" y="5143500"/>
            <a:ext cx="5059437" cy="3823849"/>
            <a:chOff x="0" y="0"/>
            <a:chExt cx="657947" cy="497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3"/>
              <a:stretch>
                <a:fillRect l="-2588" r="-258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779308" y="5143500"/>
            <a:ext cx="5059437" cy="3823849"/>
            <a:chOff x="0" y="0"/>
            <a:chExt cx="657947" cy="497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4"/>
              <a:stretch>
                <a:fillRect l="-385" r="-38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779308" y="1319651"/>
            <a:ext cx="5059437" cy="3823849"/>
            <a:chOff x="0" y="0"/>
            <a:chExt cx="657947" cy="497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5"/>
              <a:stretch>
                <a:fillRect t="-3752" b="-375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823719" y="2953763"/>
            <a:ext cx="9311919" cy="1724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50"/>
              </a:lnSpc>
            </a:pPr>
            <a:r>
              <a:rPr lang="en-US" sz="9500">
                <a:solidFill>
                  <a:srgbClr val="3D3D3D"/>
                </a:solidFill>
                <a:latin typeface="Baloo"/>
                <a:ea typeface="Baloo"/>
                <a:cs typeface="Baloo"/>
                <a:sym typeface="Baloo"/>
              </a:rPr>
              <a:t>Niềm vui bất ngờ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07322" y="1129151"/>
            <a:ext cx="4724836" cy="163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300"/>
              </a:lnSpc>
              <a:spcBef>
                <a:spcPct val="0"/>
              </a:spcBef>
            </a:pPr>
            <a:r>
              <a:rPr lang="en-US" sz="9500">
                <a:solidFill>
                  <a:srgbClr val="00A8A6"/>
                </a:solidFill>
                <a:latin typeface="Baloo"/>
                <a:ea typeface="Baloo"/>
                <a:cs typeface="Baloo"/>
                <a:sym typeface="Baloo"/>
              </a:rPr>
              <a:t>TRUYỆN: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83616"/>
            <a:ext cx="4894650" cy="489465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3461315" y="1716953"/>
            <a:ext cx="4663411" cy="7457038"/>
          </a:xfrm>
          <a:custGeom>
            <a:avLst/>
            <a:gdLst/>
            <a:ahLst/>
            <a:cxnLst/>
            <a:rect l="l" t="t" r="r" b="b"/>
            <a:pathLst>
              <a:path w="4663411" h="7457038">
                <a:moveTo>
                  <a:pt x="0" y="0"/>
                </a:moveTo>
                <a:lnTo>
                  <a:pt x="4663411" y="0"/>
                </a:lnTo>
                <a:lnTo>
                  <a:pt x="4663411" y="7457038"/>
                </a:lnTo>
                <a:lnTo>
                  <a:pt x="0" y="745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81" t="-1899" r="-43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6831" y="1336866"/>
            <a:ext cx="2872703" cy="3364805"/>
          </a:xfrm>
          <a:custGeom>
            <a:avLst/>
            <a:gdLst/>
            <a:ahLst/>
            <a:cxnLst/>
            <a:rect l="l" t="t" r="r" b="b"/>
            <a:pathLst>
              <a:path w="2872703" h="3364805">
                <a:moveTo>
                  <a:pt x="0" y="0"/>
                </a:moveTo>
                <a:lnTo>
                  <a:pt x="2872702" y="0"/>
                </a:lnTo>
                <a:lnTo>
                  <a:pt x="2872702" y="3364805"/>
                </a:lnTo>
                <a:lnTo>
                  <a:pt x="0" y="3364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401365" y="2071695"/>
            <a:ext cx="5552414" cy="1242050"/>
            <a:chOff x="0" y="0"/>
            <a:chExt cx="7403218" cy="1656067"/>
          </a:xfrm>
        </p:grpSpPr>
        <p:sp>
          <p:nvSpPr>
            <p:cNvPr id="7" name="TextBox 7"/>
            <p:cNvSpPr txBox="1"/>
            <p:nvPr/>
          </p:nvSpPr>
          <p:spPr>
            <a:xfrm>
              <a:off x="163274" y="214140"/>
              <a:ext cx="6725929" cy="1090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380"/>
                </a:lnSpc>
              </a:pPr>
              <a:r>
                <a:rPr lang="en-US" sz="4500">
                  <a:solidFill>
                    <a:srgbClr val="3D3D3D"/>
                  </a:solidFill>
                  <a:latin typeface="Muli"/>
                  <a:ea typeface="Muli"/>
                  <a:cs typeface="Muli"/>
                  <a:sym typeface="Muli"/>
                </a:rPr>
                <a:t>Ăn mặc trang nhã.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7403218" cy="1656067"/>
              <a:chOff x="0" y="0"/>
              <a:chExt cx="1462364" cy="32712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62364" cy="327124"/>
              </a:xfrm>
              <a:custGeom>
                <a:avLst/>
                <a:gdLst/>
                <a:ahLst/>
                <a:cxnLst/>
                <a:rect l="l" t="t" r="r" b="b"/>
                <a:pathLst>
                  <a:path w="1462364" h="327124">
                    <a:moveTo>
                      <a:pt x="71111" y="0"/>
                    </a:moveTo>
                    <a:lnTo>
                      <a:pt x="1391253" y="0"/>
                    </a:lnTo>
                    <a:cubicBezTo>
                      <a:pt x="1410113" y="0"/>
                      <a:pt x="1428200" y="7492"/>
                      <a:pt x="1441536" y="20828"/>
                    </a:cubicBezTo>
                    <a:cubicBezTo>
                      <a:pt x="1454872" y="34164"/>
                      <a:pt x="1462364" y="52251"/>
                      <a:pt x="1462364" y="71111"/>
                    </a:cubicBezTo>
                    <a:lnTo>
                      <a:pt x="1462364" y="256013"/>
                    </a:lnTo>
                    <a:cubicBezTo>
                      <a:pt x="1462364" y="274873"/>
                      <a:pt x="1454872" y="292960"/>
                      <a:pt x="1441536" y="306296"/>
                    </a:cubicBezTo>
                    <a:cubicBezTo>
                      <a:pt x="1428200" y="319632"/>
                      <a:pt x="1410113" y="327124"/>
                      <a:pt x="1391253" y="327124"/>
                    </a:cubicBezTo>
                    <a:lnTo>
                      <a:pt x="71111" y="327124"/>
                    </a:lnTo>
                    <a:cubicBezTo>
                      <a:pt x="52251" y="327124"/>
                      <a:pt x="34164" y="319632"/>
                      <a:pt x="20828" y="306296"/>
                    </a:cubicBezTo>
                    <a:cubicBezTo>
                      <a:pt x="7492" y="292960"/>
                      <a:pt x="0" y="274873"/>
                      <a:pt x="0" y="256013"/>
                    </a:cubicBezTo>
                    <a:lnTo>
                      <a:pt x="0" y="71111"/>
                    </a:lnTo>
                    <a:cubicBezTo>
                      <a:pt x="0" y="52251"/>
                      <a:pt x="7492" y="34164"/>
                      <a:pt x="20828" y="20828"/>
                    </a:cubicBezTo>
                    <a:cubicBezTo>
                      <a:pt x="34164" y="7492"/>
                      <a:pt x="52251" y="0"/>
                      <a:pt x="7111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EE077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462364" cy="36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9255142" y="3901450"/>
            <a:ext cx="3348210" cy="1242050"/>
            <a:chOff x="0" y="0"/>
            <a:chExt cx="4464280" cy="1656067"/>
          </a:xfrm>
        </p:grpSpPr>
        <p:sp>
          <p:nvSpPr>
            <p:cNvPr id="12" name="TextBox 12"/>
            <p:cNvSpPr txBox="1"/>
            <p:nvPr/>
          </p:nvSpPr>
          <p:spPr>
            <a:xfrm>
              <a:off x="365133" y="248399"/>
              <a:ext cx="3759778" cy="103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750"/>
                </a:lnSpc>
                <a:spcBef>
                  <a:spcPct val="0"/>
                </a:spcBef>
              </a:pPr>
              <a:r>
                <a:rPr lang="en-US" sz="4500">
                  <a:solidFill>
                    <a:srgbClr val="3D3D3D"/>
                  </a:solidFill>
                  <a:latin typeface="Muli"/>
                  <a:ea typeface="Muli"/>
                  <a:cs typeface="Muli"/>
                  <a:sym typeface="Muli"/>
                </a:rPr>
                <a:t>Giữ trật tự.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0"/>
              <a:ext cx="4464280" cy="1656067"/>
              <a:chOff x="0" y="0"/>
              <a:chExt cx="881833" cy="32712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81833" cy="327124"/>
              </a:xfrm>
              <a:custGeom>
                <a:avLst/>
                <a:gdLst/>
                <a:ahLst/>
                <a:cxnLst/>
                <a:rect l="l" t="t" r="r" b="b"/>
                <a:pathLst>
                  <a:path w="881833" h="327124">
                    <a:moveTo>
                      <a:pt x="117925" y="0"/>
                    </a:moveTo>
                    <a:lnTo>
                      <a:pt x="763908" y="0"/>
                    </a:lnTo>
                    <a:cubicBezTo>
                      <a:pt x="829036" y="0"/>
                      <a:pt x="881833" y="52797"/>
                      <a:pt x="881833" y="117925"/>
                    </a:cubicBezTo>
                    <a:lnTo>
                      <a:pt x="881833" y="209199"/>
                    </a:lnTo>
                    <a:cubicBezTo>
                      <a:pt x="881833" y="274327"/>
                      <a:pt x="829036" y="327124"/>
                      <a:pt x="763908" y="327124"/>
                    </a:cubicBezTo>
                    <a:lnTo>
                      <a:pt x="117925" y="327124"/>
                    </a:lnTo>
                    <a:cubicBezTo>
                      <a:pt x="52797" y="327124"/>
                      <a:pt x="0" y="274327"/>
                      <a:pt x="0" y="209199"/>
                    </a:cubicBezTo>
                    <a:lnTo>
                      <a:pt x="0" y="117925"/>
                    </a:lnTo>
                    <a:cubicBezTo>
                      <a:pt x="0" y="52797"/>
                      <a:pt x="52797" y="0"/>
                      <a:pt x="11792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EE077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81833" cy="36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8953778" y="5519803"/>
            <a:ext cx="4751725" cy="1845004"/>
            <a:chOff x="0" y="0"/>
            <a:chExt cx="6335633" cy="2460005"/>
          </a:xfrm>
        </p:grpSpPr>
        <p:sp>
          <p:nvSpPr>
            <p:cNvPr id="17" name="TextBox 17"/>
            <p:cNvSpPr txBox="1"/>
            <p:nvPr/>
          </p:nvSpPr>
          <p:spPr>
            <a:xfrm>
              <a:off x="571085" y="-24168"/>
              <a:ext cx="5764548" cy="2181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50"/>
                </a:lnSpc>
                <a:spcBef>
                  <a:spcPct val="0"/>
                </a:spcBef>
              </a:pPr>
              <a:r>
                <a:rPr lang="en-US" sz="4500">
                  <a:solidFill>
                    <a:srgbClr val="3D3D3D"/>
                  </a:solidFill>
                  <a:latin typeface="Muli"/>
                  <a:ea typeface="Muli"/>
                  <a:cs typeface="Muli"/>
                  <a:sym typeface="Muli"/>
                </a:rPr>
                <a:t>Xếp hàng nghiêm chỉnh.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5568752" cy="2460005"/>
              <a:chOff x="0" y="0"/>
              <a:chExt cx="1100000" cy="4859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00000" cy="485927"/>
              </a:xfrm>
              <a:custGeom>
                <a:avLst/>
                <a:gdLst/>
                <a:ahLst/>
                <a:cxnLst/>
                <a:rect l="l" t="t" r="r" b="b"/>
                <a:pathLst>
                  <a:path w="1100000" h="485927">
                    <a:moveTo>
                      <a:pt x="94537" y="0"/>
                    </a:moveTo>
                    <a:lnTo>
                      <a:pt x="1005464" y="0"/>
                    </a:lnTo>
                    <a:cubicBezTo>
                      <a:pt x="1030537" y="0"/>
                      <a:pt x="1054582" y="9960"/>
                      <a:pt x="1072311" y="27689"/>
                    </a:cubicBezTo>
                    <a:cubicBezTo>
                      <a:pt x="1090040" y="45418"/>
                      <a:pt x="1100000" y="69464"/>
                      <a:pt x="1100000" y="94537"/>
                    </a:cubicBezTo>
                    <a:lnTo>
                      <a:pt x="1100000" y="391390"/>
                    </a:lnTo>
                    <a:cubicBezTo>
                      <a:pt x="1100000" y="443601"/>
                      <a:pt x="1057675" y="485927"/>
                      <a:pt x="1005464" y="485927"/>
                    </a:cubicBezTo>
                    <a:lnTo>
                      <a:pt x="94537" y="485927"/>
                    </a:lnTo>
                    <a:cubicBezTo>
                      <a:pt x="42325" y="485927"/>
                      <a:pt x="0" y="443601"/>
                      <a:pt x="0" y="391390"/>
                    </a:cubicBezTo>
                    <a:lnTo>
                      <a:pt x="0" y="94537"/>
                    </a:lnTo>
                    <a:cubicBezTo>
                      <a:pt x="0" y="42325"/>
                      <a:pt x="42325" y="0"/>
                      <a:pt x="9453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EE077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100000" cy="5240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7515706" y="3370497"/>
            <a:ext cx="1739436" cy="2092555"/>
          </a:xfrm>
          <a:custGeom>
            <a:avLst/>
            <a:gdLst/>
            <a:ahLst/>
            <a:cxnLst/>
            <a:rect l="l" t="t" r="r" b="b"/>
            <a:pathLst>
              <a:path w="1739436" h="2092555">
                <a:moveTo>
                  <a:pt x="0" y="0"/>
                </a:moveTo>
                <a:lnTo>
                  <a:pt x="1739436" y="0"/>
                </a:lnTo>
                <a:lnTo>
                  <a:pt x="1739436" y="2092555"/>
                </a:lnTo>
                <a:lnTo>
                  <a:pt x="0" y="20925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894650" y="5351710"/>
            <a:ext cx="3091895" cy="2181191"/>
          </a:xfrm>
          <a:custGeom>
            <a:avLst/>
            <a:gdLst/>
            <a:ahLst/>
            <a:cxnLst/>
            <a:rect l="l" t="t" r="r" b="b"/>
            <a:pathLst>
              <a:path w="3091895" h="2181191">
                <a:moveTo>
                  <a:pt x="0" y="0"/>
                </a:moveTo>
                <a:lnTo>
                  <a:pt x="3091894" y="0"/>
                </a:lnTo>
                <a:lnTo>
                  <a:pt x="3091894" y="2181191"/>
                </a:lnTo>
                <a:lnTo>
                  <a:pt x="0" y="21811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202036" y="7913901"/>
            <a:ext cx="5421531" cy="1936244"/>
            <a:chOff x="0" y="0"/>
            <a:chExt cx="7228708" cy="2581658"/>
          </a:xfrm>
        </p:grpSpPr>
        <p:sp>
          <p:nvSpPr>
            <p:cNvPr id="24" name="TextBox 24"/>
            <p:cNvSpPr txBox="1"/>
            <p:nvPr/>
          </p:nvSpPr>
          <p:spPr>
            <a:xfrm>
              <a:off x="257337" y="155575"/>
              <a:ext cx="6725929" cy="2181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750"/>
                </a:lnSpc>
                <a:spcBef>
                  <a:spcPct val="0"/>
                </a:spcBef>
              </a:pPr>
              <a:r>
                <a:rPr lang="en-US" sz="4500">
                  <a:solidFill>
                    <a:srgbClr val="3D3D3D"/>
                  </a:solidFill>
                  <a:latin typeface="Muli"/>
                  <a:ea typeface="Muli"/>
                  <a:cs typeface="Muli"/>
                  <a:sym typeface="Muli"/>
                </a:rPr>
                <a:t>Không quay phim, chụp ảnh.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0" y="0"/>
              <a:ext cx="7228708" cy="2581658"/>
              <a:chOff x="0" y="0"/>
              <a:chExt cx="1427893" cy="5099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427893" cy="509957"/>
              </a:xfrm>
              <a:custGeom>
                <a:avLst/>
                <a:gdLst/>
                <a:ahLst/>
                <a:cxnLst/>
                <a:rect l="l" t="t" r="r" b="b"/>
                <a:pathLst>
                  <a:path w="1427893" h="509957">
                    <a:moveTo>
                      <a:pt x="72828" y="0"/>
                    </a:moveTo>
                    <a:lnTo>
                      <a:pt x="1355065" y="0"/>
                    </a:lnTo>
                    <a:cubicBezTo>
                      <a:pt x="1374380" y="0"/>
                      <a:pt x="1392904" y="7673"/>
                      <a:pt x="1406562" y="21331"/>
                    </a:cubicBezTo>
                    <a:cubicBezTo>
                      <a:pt x="1420220" y="34989"/>
                      <a:pt x="1427893" y="53513"/>
                      <a:pt x="1427893" y="72828"/>
                    </a:cubicBezTo>
                    <a:lnTo>
                      <a:pt x="1427893" y="437129"/>
                    </a:lnTo>
                    <a:cubicBezTo>
                      <a:pt x="1427893" y="477351"/>
                      <a:pt x="1395287" y="509957"/>
                      <a:pt x="1355065" y="509957"/>
                    </a:cubicBezTo>
                    <a:lnTo>
                      <a:pt x="72828" y="509957"/>
                    </a:lnTo>
                    <a:cubicBezTo>
                      <a:pt x="53513" y="509957"/>
                      <a:pt x="34989" y="502284"/>
                      <a:pt x="21331" y="488626"/>
                    </a:cubicBezTo>
                    <a:cubicBezTo>
                      <a:pt x="7673" y="474969"/>
                      <a:pt x="0" y="456445"/>
                      <a:pt x="0" y="437129"/>
                    </a:cubicBezTo>
                    <a:lnTo>
                      <a:pt x="0" y="72828"/>
                    </a:lnTo>
                    <a:cubicBezTo>
                      <a:pt x="0" y="53513"/>
                      <a:pt x="7673" y="34989"/>
                      <a:pt x="21331" y="21331"/>
                    </a:cubicBezTo>
                    <a:cubicBezTo>
                      <a:pt x="34989" y="7673"/>
                      <a:pt x="53513" y="0"/>
                      <a:pt x="7282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EE077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427893" cy="5480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8" name="Freeform 28"/>
          <p:cNvSpPr/>
          <p:nvPr/>
        </p:nvSpPr>
        <p:spPr>
          <a:xfrm>
            <a:off x="10928367" y="7819576"/>
            <a:ext cx="2124894" cy="2124894"/>
          </a:xfrm>
          <a:custGeom>
            <a:avLst/>
            <a:gdLst/>
            <a:ahLst/>
            <a:cxnLst/>
            <a:rect l="l" t="t" r="r" b="b"/>
            <a:pathLst>
              <a:path w="2124894" h="2124894">
                <a:moveTo>
                  <a:pt x="0" y="0"/>
                </a:moveTo>
                <a:lnTo>
                  <a:pt x="2124894" y="0"/>
                </a:lnTo>
                <a:lnTo>
                  <a:pt x="2124894" y="2124894"/>
                </a:lnTo>
                <a:lnTo>
                  <a:pt x="0" y="2124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36831" y="346266"/>
            <a:ext cx="14951942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>
                <a:solidFill>
                  <a:srgbClr val="3D3D3D"/>
                </a:solidFill>
                <a:latin typeface="Baloo"/>
                <a:ea typeface="Baloo"/>
                <a:cs typeface="Baloo"/>
                <a:sym typeface="Baloo"/>
              </a:rPr>
              <a:t>Những điều bé cần biết khi đi thăm Lăng Bác: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28801" y="4769661"/>
            <a:ext cx="4608025" cy="5517339"/>
            <a:chOff x="0" y="0"/>
            <a:chExt cx="765203" cy="9162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5203" cy="916203"/>
            </a:xfrm>
            <a:custGeom>
              <a:avLst/>
              <a:gdLst/>
              <a:ahLst/>
              <a:cxnLst/>
              <a:rect l="l" t="t" r="r" b="b"/>
              <a:pathLst>
                <a:path w="765203" h="916203">
                  <a:moveTo>
                    <a:pt x="0" y="0"/>
                  </a:moveTo>
                  <a:lnTo>
                    <a:pt x="765203" y="0"/>
                  </a:lnTo>
                  <a:lnTo>
                    <a:pt x="765203" y="916203"/>
                  </a:lnTo>
                  <a:lnTo>
                    <a:pt x="0" y="916203"/>
                  </a:lnTo>
                  <a:close/>
                </a:path>
              </a:pathLst>
            </a:custGeom>
            <a:blipFill>
              <a:blip r:embed="rId2"/>
              <a:stretch>
                <a:fillRect l="-39856" r="-3985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3322052" y="0"/>
            <a:ext cx="4894650" cy="48946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3492" r="-1349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444619" y="4769661"/>
            <a:ext cx="5368533" cy="5517339"/>
            <a:chOff x="0" y="0"/>
            <a:chExt cx="891493" cy="9162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91493" cy="916203"/>
            </a:xfrm>
            <a:custGeom>
              <a:avLst/>
              <a:gdLst/>
              <a:ahLst/>
              <a:cxnLst/>
              <a:rect l="l" t="t" r="r" b="b"/>
              <a:pathLst>
                <a:path w="891493" h="916203">
                  <a:moveTo>
                    <a:pt x="0" y="0"/>
                  </a:moveTo>
                  <a:lnTo>
                    <a:pt x="891493" y="0"/>
                  </a:lnTo>
                  <a:lnTo>
                    <a:pt x="891493" y="916203"/>
                  </a:lnTo>
                  <a:lnTo>
                    <a:pt x="0" y="916203"/>
                  </a:lnTo>
                  <a:close/>
                </a:path>
              </a:pathLst>
            </a:custGeom>
            <a:blipFill>
              <a:blip r:embed="rId4"/>
              <a:stretch>
                <a:fillRect l="-27127" r="-27127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8216702" y="10271760"/>
            <a:ext cx="71298" cy="15240"/>
          </a:xfrm>
          <a:custGeom>
            <a:avLst/>
            <a:gdLst/>
            <a:ahLst/>
            <a:cxnLst/>
            <a:rect l="l" t="t" r="r" b="b"/>
            <a:pathLst>
              <a:path w="71298" h="15240">
                <a:moveTo>
                  <a:pt x="0" y="0"/>
                </a:moveTo>
                <a:lnTo>
                  <a:pt x="71298" y="0"/>
                </a:lnTo>
                <a:lnTo>
                  <a:pt x="71298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22836" y="514350"/>
            <a:ext cx="3807960" cy="3865950"/>
          </a:xfrm>
          <a:custGeom>
            <a:avLst/>
            <a:gdLst/>
            <a:ahLst/>
            <a:cxnLst/>
            <a:rect l="l" t="t" r="r" b="b"/>
            <a:pathLst>
              <a:path w="3807960" h="3865950">
                <a:moveTo>
                  <a:pt x="0" y="0"/>
                </a:moveTo>
                <a:lnTo>
                  <a:pt x="3807960" y="0"/>
                </a:lnTo>
                <a:lnTo>
                  <a:pt x="3807960" y="3865950"/>
                </a:lnTo>
                <a:lnTo>
                  <a:pt x="0" y="3865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25697" y="7528330"/>
            <a:ext cx="4191005" cy="2656049"/>
          </a:xfrm>
          <a:custGeom>
            <a:avLst/>
            <a:gdLst/>
            <a:ahLst/>
            <a:cxnLst/>
            <a:rect l="l" t="t" r="r" b="b"/>
            <a:pathLst>
              <a:path w="4191005" h="2656049">
                <a:moveTo>
                  <a:pt x="0" y="0"/>
                </a:moveTo>
                <a:lnTo>
                  <a:pt x="4191005" y="0"/>
                </a:lnTo>
                <a:lnTo>
                  <a:pt x="4191005" y="2656050"/>
                </a:lnTo>
                <a:lnTo>
                  <a:pt x="0" y="2656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47590" y="914400"/>
            <a:ext cx="6399870" cy="2094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28"/>
              </a:lnSpc>
              <a:spcBef>
                <a:spcPct val="0"/>
              </a:spcBef>
            </a:pPr>
            <a:r>
              <a:rPr lang="en-US" sz="6020">
                <a:solidFill>
                  <a:srgbClr val="00A8A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THẢO LUẬN TÌNH HUỐNG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00383" y="5464183"/>
            <a:ext cx="5568994" cy="206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3"/>
              </a:lnSpc>
            </a:pPr>
            <a:r>
              <a:rPr lang="en-US" sz="6016">
                <a:solidFill>
                  <a:srgbClr val="00A8A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TRÒ CHƠI </a:t>
            </a:r>
          </a:p>
          <a:p>
            <a:pPr marL="0" lvl="0" indent="0" algn="ctr">
              <a:lnSpc>
                <a:spcPts val="8423"/>
              </a:lnSpc>
              <a:spcBef>
                <a:spcPct val="0"/>
              </a:spcBef>
            </a:pPr>
            <a:r>
              <a:rPr lang="en-US" sz="6016">
                <a:solidFill>
                  <a:srgbClr val="00A8A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ĐÓNG VAI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0302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3022" cy="812800"/>
            </a:xfrm>
            <a:custGeom>
              <a:avLst/>
              <a:gdLst/>
              <a:ahLst/>
              <a:cxnLst/>
              <a:rect l="l" t="t" r="r" b="b"/>
              <a:pathLst>
                <a:path w="1603022" h="812800">
                  <a:moveTo>
                    <a:pt x="47700" y="0"/>
                  </a:moveTo>
                  <a:lnTo>
                    <a:pt x="1555323" y="0"/>
                  </a:lnTo>
                  <a:cubicBezTo>
                    <a:pt x="1567973" y="0"/>
                    <a:pt x="1580106" y="5025"/>
                    <a:pt x="1589051" y="13971"/>
                  </a:cubicBezTo>
                  <a:cubicBezTo>
                    <a:pt x="1597997" y="22916"/>
                    <a:pt x="1603022" y="35049"/>
                    <a:pt x="1603022" y="47700"/>
                  </a:cubicBezTo>
                  <a:lnTo>
                    <a:pt x="1603022" y="765100"/>
                  </a:lnTo>
                  <a:cubicBezTo>
                    <a:pt x="1603022" y="777751"/>
                    <a:pt x="1597997" y="789884"/>
                    <a:pt x="1589051" y="798829"/>
                  </a:cubicBezTo>
                  <a:cubicBezTo>
                    <a:pt x="1580106" y="807775"/>
                    <a:pt x="1567973" y="812800"/>
                    <a:pt x="1555323" y="812800"/>
                  </a:cubicBezTo>
                  <a:lnTo>
                    <a:pt x="47700" y="812800"/>
                  </a:lnTo>
                  <a:cubicBezTo>
                    <a:pt x="35049" y="812800"/>
                    <a:pt x="22916" y="807775"/>
                    <a:pt x="13971" y="798829"/>
                  </a:cubicBezTo>
                  <a:cubicBezTo>
                    <a:pt x="5025" y="789884"/>
                    <a:pt x="0" y="777751"/>
                    <a:pt x="0" y="76510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blipFill>
              <a:blip r:embed="rId2"/>
              <a:stretch>
                <a:fillRect t="-15580" b="-15580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4287960" y="1391350"/>
            <a:ext cx="9712080" cy="2095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23"/>
              </a:lnSpc>
              <a:spcBef>
                <a:spcPct val="0"/>
              </a:spcBef>
            </a:pPr>
            <a:r>
              <a:rPr lang="en-US" sz="6016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78</Words>
  <Application>Microsoft Office PowerPoint</Application>
  <PresentationFormat>Custom</PresentationFormat>
  <Paragraphs>16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Muli</vt:lpstr>
      <vt:lpstr>Baloo</vt:lpstr>
      <vt:lpstr>Arial</vt:lpstr>
      <vt:lpstr>Open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Be tham Lang Bac Ho</dc:title>
  <cp:lastModifiedBy>admin</cp:lastModifiedBy>
  <cp:revision>3</cp:revision>
  <dcterms:created xsi:type="dcterms:W3CDTF">2006-08-16T00:00:00Z</dcterms:created>
  <dcterms:modified xsi:type="dcterms:W3CDTF">2024-08-27T09:34:12Z</dcterms:modified>
  <dc:identifier>DAGOuhfmL8A</dc:identifier>
</cp:coreProperties>
</file>