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Muli" panose="020B0604020202020204" charset="-93"/>
      <p:regular r:id="rId9"/>
    </p:embeddedFont>
    <p:embeddedFont>
      <p:font typeface="Baloo" panose="020B0604020202020204" charset="-93"/>
      <p:regular r:id="rId10"/>
    </p:embeddedFont>
    <p:embeddedFont>
      <p:font typeface="Quicksand Bold" panose="020B0604020202020204" charset="-93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enty San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9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.svg"/><Relationship Id="rId7" Type="http://schemas.openxmlformats.org/officeDocument/2006/relationships/image" Target="../media/image27.svg"/><Relationship Id="rId12" Type="http://schemas.openxmlformats.org/officeDocument/2006/relationships/image" Target="../media/image15.png"/><Relationship Id="rId17" Type="http://schemas.openxmlformats.org/officeDocument/2006/relationships/image" Target="../media/image10.svg"/><Relationship Id="rId25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6.svg"/><Relationship Id="rId24" Type="http://schemas.openxmlformats.org/officeDocument/2006/relationships/image" Target="../media/image17.png"/><Relationship Id="rId5" Type="http://schemas.openxmlformats.org/officeDocument/2006/relationships/image" Target="../media/image2.svg"/><Relationship Id="rId15" Type="http://schemas.openxmlformats.org/officeDocument/2006/relationships/image" Target="../media/image20.svg"/><Relationship Id="rId23" Type="http://schemas.openxmlformats.org/officeDocument/2006/relationships/image" Target="../media/image14.svg"/><Relationship Id="rId10" Type="http://schemas.openxmlformats.org/officeDocument/2006/relationships/image" Target="../media/image3.png"/><Relationship Id="rId19" Type="http://schemas.openxmlformats.org/officeDocument/2006/relationships/image" Target="../media/image31.sv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10.pn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2.svg"/><Relationship Id="rId18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46.svg"/><Relationship Id="rId2" Type="http://schemas.openxmlformats.org/officeDocument/2006/relationships/image" Target="../media/image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48.svg"/><Relationship Id="rId4" Type="http://schemas.openxmlformats.org/officeDocument/2006/relationships/image" Target="../media/image21.png"/><Relationship Id="rId9" Type="http://schemas.openxmlformats.org/officeDocument/2006/relationships/image" Target="../media/image38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46.sv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44.sv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58.svg"/><Relationship Id="rId4" Type="http://schemas.openxmlformats.org/officeDocument/2006/relationships/image" Target="../media/image26.png"/><Relationship Id="rId9" Type="http://schemas.openxmlformats.org/officeDocument/2006/relationships/image" Target="../media/image48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61.svg"/><Relationship Id="rId7" Type="http://schemas.openxmlformats.org/officeDocument/2006/relationships/image" Target="../media/image34.svg"/><Relationship Id="rId12" Type="http://schemas.openxmlformats.org/officeDocument/2006/relationships/image" Target="../media/image43.png"/><Relationship Id="rId17" Type="http://schemas.openxmlformats.org/officeDocument/2006/relationships/image" Target="../media/image17.pn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19" Type="http://schemas.openxmlformats.org/officeDocument/2006/relationships/image" Target="../media/image74.svg"/><Relationship Id="rId4" Type="http://schemas.openxmlformats.org/officeDocument/2006/relationships/image" Target="../media/image40.png"/><Relationship Id="rId9" Type="http://schemas.openxmlformats.org/officeDocument/2006/relationships/image" Target="../media/image65.svg"/><Relationship Id="rId14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6.svg"/><Relationship Id="rId18" Type="http://schemas.openxmlformats.org/officeDocument/2006/relationships/image" Target="../media/image49.png"/><Relationship Id="rId26" Type="http://schemas.openxmlformats.org/officeDocument/2006/relationships/image" Target="../media/image51.png"/><Relationship Id="rId3" Type="http://schemas.openxmlformats.org/officeDocument/2006/relationships/image" Target="../media/image6.svg"/><Relationship Id="rId21" Type="http://schemas.openxmlformats.org/officeDocument/2006/relationships/image" Target="../media/image16.svg"/><Relationship Id="rId7" Type="http://schemas.openxmlformats.org/officeDocument/2006/relationships/image" Target="../media/image10.svg"/><Relationship Id="rId12" Type="http://schemas.openxmlformats.org/officeDocument/2006/relationships/image" Target="../media/image48.png"/><Relationship Id="rId17" Type="http://schemas.openxmlformats.org/officeDocument/2006/relationships/image" Target="../media/image12.svg"/><Relationship Id="rId25" Type="http://schemas.openxmlformats.org/officeDocument/2006/relationships/image" Target="../media/image34.svg"/><Relationship Id="rId2" Type="http://schemas.openxmlformats.org/officeDocument/2006/relationships/image" Target="../media/image3.png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29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6.svg"/><Relationship Id="rId24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23" Type="http://schemas.openxmlformats.org/officeDocument/2006/relationships/image" Target="../media/image80.svg"/><Relationship Id="rId28" Type="http://schemas.openxmlformats.org/officeDocument/2006/relationships/image" Target="../media/image52.png"/><Relationship Id="rId10" Type="http://schemas.openxmlformats.org/officeDocument/2006/relationships/image" Target="../media/image27.png"/><Relationship Id="rId19" Type="http://schemas.openxmlformats.org/officeDocument/2006/relationships/image" Target="../media/image78.svg"/><Relationship Id="rId31" Type="http://schemas.openxmlformats.org/officeDocument/2006/relationships/image" Target="../media/image86.sv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Relationship Id="rId22" Type="http://schemas.openxmlformats.org/officeDocument/2006/relationships/image" Target="../media/image50.png"/><Relationship Id="rId27" Type="http://schemas.openxmlformats.org/officeDocument/2006/relationships/image" Target="../media/image82.svg"/><Relationship Id="rId30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8150" flipH="1">
            <a:off x="14374821" y="2566156"/>
            <a:ext cx="3823107" cy="5481157"/>
          </a:xfrm>
          <a:custGeom>
            <a:avLst/>
            <a:gdLst/>
            <a:ahLst/>
            <a:cxnLst/>
            <a:rect l="l" t="t" r="r" b="b"/>
            <a:pathLst>
              <a:path w="3823107" h="5481157">
                <a:moveTo>
                  <a:pt x="3823107" y="0"/>
                </a:moveTo>
                <a:lnTo>
                  <a:pt x="0" y="0"/>
                </a:lnTo>
                <a:lnTo>
                  <a:pt x="0" y="5481157"/>
                </a:lnTo>
                <a:lnTo>
                  <a:pt x="3823107" y="5481157"/>
                </a:lnTo>
                <a:lnTo>
                  <a:pt x="382310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4867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61424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304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089529" y="7086980"/>
            <a:ext cx="14585144" cy="4484932"/>
          </a:xfrm>
          <a:custGeom>
            <a:avLst/>
            <a:gdLst/>
            <a:ahLst/>
            <a:cxnLst/>
            <a:rect l="l" t="t" r="r" b="b"/>
            <a:pathLst>
              <a:path w="14585144" h="4484932">
                <a:moveTo>
                  <a:pt x="14585144" y="0"/>
                </a:moveTo>
                <a:lnTo>
                  <a:pt x="0" y="0"/>
                </a:lnTo>
                <a:lnTo>
                  <a:pt x="0" y="4484932"/>
                </a:lnTo>
                <a:lnTo>
                  <a:pt x="14585144" y="4484932"/>
                </a:lnTo>
                <a:lnTo>
                  <a:pt x="145851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312942" y="1432822"/>
            <a:ext cx="1450360" cy="959051"/>
          </a:xfrm>
          <a:custGeom>
            <a:avLst/>
            <a:gdLst/>
            <a:ahLst/>
            <a:cxnLst/>
            <a:rect l="l" t="t" r="r" b="b"/>
            <a:pathLst>
              <a:path w="1450360" h="959051">
                <a:moveTo>
                  <a:pt x="1450360" y="0"/>
                </a:moveTo>
                <a:lnTo>
                  <a:pt x="0" y="0"/>
                </a:lnTo>
                <a:lnTo>
                  <a:pt x="0" y="959051"/>
                </a:lnTo>
                <a:lnTo>
                  <a:pt x="1450360" y="959051"/>
                </a:lnTo>
                <a:lnTo>
                  <a:pt x="14503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37085" y="478603"/>
            <a:ext cx="3444430" cy="1433744"/>
          </a:xfrm>
          <a:custGeom>
            <a:avLst/>
            <a:gdLst/>
            <a:ahLst/>
            <a:cxnLst/>
            <a:rect l="l" t="t" r="r" b="b"/>
            <a:pathLst>
              <a:path w="3444430" h="1433744">
                <a:moveTo>
                  <a:pt x="0" y="0"/>
                </a:moveTo>
                <a:lnTo>
                  <a:pt x="3444430" y="0"/>
                </a:lnTo>
                <a:lnTo>
                  <a:pt x="3444430" y="1433744"/>
                </a:lnTo>
                <a:lnTo>
                  <a:pt x="0" y="1433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350223" y="3798554"/>
            <a:ext cx="2587364" cy="1076990"/>
          </a:xfrm>
          <a:custGeom>
            <a:avLst/>
            <a:gdLst/>
            <a:ahLst/>
            <a:cxnLst/>
            <a:rect l="l" t="t" r="r" b="b"/>
            <a:pathLst>
              <a:path w="2587364" h="1076990">
                <a:moveTo>
                  <a:pt x="0" y="0"/>
                </a:moveTo>
                <a:lnTo>
                  <a:pt x="2587364" y="0"/>
                </a:lnTo>
                <a:lnTo>
                  <a:pt x="2587364" y="1076990"/>
                </a:lnTo>
                <a:lnTo>
                  <a:pt x="0" y="1076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3256849" y="6414787"/>
            <a:ext cx="3674320" cy="3265552"/>
          </a:xfrm>
          <a:custGeom>
            <a:avLst/>
            <a:gdLst/>
            <a:ahLst/>
            <a:cxnLst/>
            <a:rect l="l" t="t" r="r" b="b"/>
            <a:pathLst>
              <a:path w="3674320" h="3265552">
                <a:moveTo>
                  <a:pt x="0" y="0"/>
                </a:moveTo>
                <a:lnTo>
                  <a:pt x="3674319" y="0"/>
                </a:lnTo>
                <a:lnTo>
                  <a:pt x="3674319" y="3265552"/>
                </a:lnTo>
                <a:lnTo>
                  <a:pt x="0" y="3265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21969" y="8430324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1625992" y="0"/>
                </a:moveTo>
                <a:lnTo>
                  <a:pt x="0" y="0"/>
                </a:lnTo>
                <a:lnTo>
                  <a:pt x="0" y="1073155"/>
                </a:lnTo>
                <a:lnTo>
                  <a:pt x="1625992" y="1073155"/>
                </a:lnTo>
                <a:lnTo>
                  <a:pt x="162599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87886">
            <a:off x="8193461" y="7437244"/>
            <a:ext cx="1792136" cy="1715971"/>
          </a:xfrm>
          <a:custGeom>
            <a:avLst/>
            <a:gdLst/>
            <a:ahLst/>
            <a:cxnLst/>
            <a:rect l="l" t="t" r="r" b="b"/>
            <a:pathLst>
              <a:path w="1792136" h="1715971">
                <a:moveTo>
                  <a:pt x="0" y="0"/>
                </a:moveTo>
                <a:lnTo>
                  <a:pt x="1792136" y="0"/>
                </a:lnTo>
                <a:lnTo>
                  <a:pt x="1792136" y="1715971"/>
                </a:lnTo>
                <a:lnTo>
                  <a:pt x="0" y="17159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868457" y="9029168"/>
            <a:ext cx="888970" cy="651171"/>
          </a:xfrm>
          <a:custGeom>
            <a:avLst/>
            <a:gdLst/>
            <a:ahLst/>
            <a:cxnLst/>
            <a:rect l="l" t="t" r="r" b="b"/>
            <a:pathLst>
              <a:path w="888970" h="651171">
                <a:moveTo>
                  <a:pt x="0" y="0"/>
                </a:moveTo>
                <a:lnTo>
                  <a:pt x="888970" y="0"/>
                </a:lnTo>
                <a:lnTo>
                  <a:pt x="888970" y="651171"/>
                </a:lnTo>
                <a:lnTo>
                  <a:pt x="0" y="6511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868457" y="9503479"/>
            <a:ext cx="1150305" cy="353719"/>
          </a:xfrm>
          <a:custGeom>
            <a:avLst/>
            <a:gdLst/>
            <a:ahLst/>
            <a:cxnLst/>
            <a:rect l="l" t="t" r="r" b="b"/>
            <a:pathLst>
              <a:path w="1150305" h="353719">
                <a:moveTo>
                  <a:pt x="0" y="0"/>
                </a:moveTo>
                <a:lnTo>
                  <a:pt x="1150305" y="0"/>
                </a:lnTo>
                <a:lnTo>
                  <a:pt x="1150305" y="353719"/>
                </a:lnTo>
                <a:lnTo>
                  <a:pt x="0" y="3537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899998" y="6942014"/>
            <a:ext cx="6542021" cy="2976619"/>
          </a:xfrm>
          <a:custGeom>
            <a:avLst/>
            <a:gdLst/>
            <a:ahLst/>
            <a:cxnLst/>
            <a:rect l="l" t="t" r="r" b="b"/>
            <a:pathLst>
              <a:path w="6542021" h="2976619">
                <a:moveTo>
                  <a:pt x="0" y="0"/>
                </a:moveTo>
                <a:lnTo>
                  <a:pt x="6542021" y="0"/>
                </a:lnTo>
                <a:lnTo>
                  <a:pt x="6542021" y="2976620"/>
                </a:lnTo>
                <a:lnTo>
                  <a:pt x="0" y="297662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584498" y="8966902"/>
            <a:ext cx="1288093" cy="1236569"/>
          </a:xfrm>
          <a:custGeom>
            <a:avLst/>
            <a:gdLst/>
            <a:ahLst/>
            <a:cxnLst/>
            <a:rect l="l" t="t" r="r" b="b"/>
            <a:pathLst>
              <a:path w="1288093" h="1236569">
                <a:moveTo>
                  <a:pt x="0" y="0"/>
                </a:moveTo>
                <a:lnTo>
                  <a:pt x="1288093" y="0"/>
                </a:lnTo>
                <a:lnTo>
                  <a:pt x="1288093" y="1236568"/>
                </a:lnTo>
                <a:lnTo>
                  <a:pt x="0" y="123656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001423" y="8698014"/>
            <a:ext cx="1257877" cy="1354376"/>
          </a:xfrm>
          <a:custGeom>
            <a:avLst/>
            <a:gdLst/>
            <a:ahLst/>
            <a:cxnLst/>
            <a:rect l="l" t="t" r="r" b="b"/>
            <a:pathLst>
              <a:path w="1257877" h="1354376">
                <a:moveTo>
                  <a:pt x="0" y="0"/>
                </a:moveTo>
                <a:lnTo>
                  <a:pt x="1257877" y="0"/>
                </a:lnTo>
                <a:lnTo>
                  <a:pt x="1257877" y="1354377"/>
                </a:lnTo>
                <a:lnTo>
                  <a:pt x="0" y="135437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44490" y="3560669"/>
            <a:ext cx="11999120" cy="204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  <a:spcBef>
                <a:spcPct val="0"/>
              </a:spcBef>
            </a:pPr>
            <a:r>
              <a:rPr lang="en-US" sz="11999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ĐIỀU GÌ KHI BƠI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47961" y="1826624"/>
            <a:ext cx="7880583" cy="139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6"/>
              </a:lnSpc>
              <a:spcBef>
                <a:spcPct val="0"/>
              </a:spcBef>
            </a:pPr>
            <a:r>
              <a:rPr lang="en-US" sz="8090">
                <a:solidFill>
                  <a:srgbClr val="F67703"/>
                </a:solidFill>
                <a:latin typeface="Genty Sans"/>
                <a:ea typeface="Genty Sans"/>
                <a:cs typeface="Genty Sans"/>
                <a:sym typeface="Genty Sans"/>
              </a:rPr>
              <a:t>BÉ CẦN CHÚ 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2715066" y="7934422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2203" y="9072782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10719" y="9038451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60085" y="8471108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749319">
            <a:off x="3936870" y="1043604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467867" y="6367101"/>
            <a:ext cx="2497033" cy="3567190"/>
          </a:xfrm>
          <a:custGeom>
            <a:avLst/>
            <a:gdLst/>
            <a:ahLst/>
            <a:cxnLst/>
            <a:rect l="l" t="t" r="r" b="b"/>
            <a:pathLst>
              <a:path w="2497033" h="3567190">
                <a:moveTo>
                  <a:pt x="0" y="0"/>
                </a:moveTo>
                <a:lnTo>
                  <a:pt x="2497033" y="0"/>
                </a:lnTo>
                <a:lnTo>
                  <a:pt x="2497033" y="3567191"/>
                </a:lnTo>
                <a:lnTo>
                  <a:pt x="0" y="356719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79513" y="3256041"/>
            <a:ext cx="10899664" cy="16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  <a:spcBef>
                <a:spcPct val="0"/>
              </a:spcBef>
            </a:pPr>
            <a:r>
              <a:rPr lang="en-US" sz="9500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BÉ YÊU BIỂN LẮM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80308" y="1490161"/>
            <a:ext cx="649095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67703"/>
                </a:solidFill>
                <a:latin typeface="Genty Sans"/>
                <a:ea typeface="Genty Sans"/>
                <a:cs typeface="Genty Sans"/>
                <a:sym typeface="Genty Sans"/>
              </a:rPr>
              <a:t>BÀI HÁT: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54450" y="5191144"/>
            <a:ext cx="3901421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67703"/>
                </a:solidFill>
                <a:latin typeface="Muli"/>
                <a:ea typeface="Muli"/>
                <a:cs typeface="Muli"/>
                <a:sym typeface="Muli"/>
              </a:rPr>
              <a:t>Nhạc</a:t>
            </a:r>
            <a:r>
              <a:rPr lang="en-US" sz="8000" dirty="0">
                <a:solidFill>
                  <a:srgbClr val="F67703"/>
                </a:solidFill>
                <a:latin typeface="Muli"/>
                <a:ea typeface="Muli"/>
                <a:cs typeface="Muli"/>
                <a:sym typeface="Muli"/>
              </a:rPr>
              <a:t>:</a:t>
            </a:r>
          </a:p>
        </p:txBody>
      </p:sp>
      <p:pic>
        <p:nvPicPr>
          <p:cNvPr id="22" name="Bé Yêu Biển Lắm - Bé Bảo 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949906" y="5293790"/>
            <a:ext cx="1539875" cy="153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982865"/>
            <a:ext cx="18775767" cy="11269865"/>
            <a:chOff x="0" y="-982865"/>
            <a:chExt cx="18775767" cy="11269865"/>
          </a:xfrm>
        </p:grpSpPr>
        <p:sp>
          <p:nvSpPr>
            <p:cNvPr id="2" name="TextBox 2"/>
            <p:cNvSpPr txBox="1"/>
            <p:nvPr/>
          </p:nvSpPr>
          <p:spPr>
            <a:xfrm>
              <a:off x="3254077" y="3765551"/>
              <a:ext cx="10899664" cy="1377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F67703"/>
                  </a:solidFill>
                  <a:latin typeface="Muli"/>
                  <a:ea typeface="Muli"/>
                  <a:cs typeface="Muli"/>
                  <a:sym typeface="Muli"/>
                </a:rPr>
                <a:t>Video lưu ý khi đi biển</a:t>
              </a:r>
            </a:p>
          </p:txBody>
        </p:sp>
        <p:pic>
          <p:nvPicPr>
            <p:cNvPr id="3" name="Bé Ơi Nhớ Nhé Tập 2 - Đi Biển Sao Cho An Toàn - Phim Hoạt Hình Giáo Dục Trẻ Em - Kỹ Năng Sống (1)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5" name="Freeform 3"/>
            <p:cNvSpPr/>
            <p:nvPr/>
          </p:nvSpPr>
          <p:spPr>
            <a:xfrm rot="-925879">
              <a:off x="14178120" y="-982865"/>
              <a:ext cx="4597647" cy="4352820"/>
            </a:xfrm>
            <a:custGeom>
              <a:avLst/>
              <a:gdLst/>
              <a:ahLst/>
              <a:cxnLst/>
              <a:rect l="l" t="t" r="r" b="b"/>
              <a:pathLst>
                <a:path w="5881539" h="5580110">
                  <a:moveTo>
                    <a:pt x="0" y="0"/>
                  </a:moveTo>
                  <a:lnTo>
                    <a:pt x="5881539" y="0"/>
                  </a:lnTo>
                  <a:lnTo>
                    <a:pt x="5881539" y="5580110"/>
                  </a:lnTo>
                  <a:lnTo>
                    <a:pt x="0" y="5580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420">
            <a:off x="-2077234" y="8061233"/>
            <a:ext cx="6222856" cy="1734120"/>
          </a:xfrm>
          <a:custGeom>
            <a:avLst/>
            <a:gdLst/>
            <a:ahLst/>
            <a:cxnLst/>
            <a:rect l="l" t="t" r="r" b="b"/>
            <a:pathLst>
              <a:path w="6222856" h="1734120">
                <a:moveTo>
                  <a:pt x="0" y="0"/>
                </a:moveTo>
                <a:lnTo>
                  <a:pt x="6222856" y="0"/>
                </a:lnTo>
                <a:lnTo>
                  <a:pt x="6222856" y="1734120"/>
                </a:lnTo>
                <a:lnTo>
                  <a:pt x="0" y="173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31420">
            <a:off x="3347302" y="8115028"/>
            <a:ext cx="6222856" cy="1734120"/>
          </a:xfrm>
          <a:custGeom>
            <a:avLst/>
            <a:gdLst/>
            <a:ahLst/>
            <a:cxnLst/>
            <a:rect l="l" t="t" r="r" b="b"/>
            <a:pathLst>
              <a:path w="6222856" h="1734120">
                <a:moveTo>
                  <a:pt x="0" y="0"/>
                </a:moveTo>
                <a:lnTo>
                  <a:pt x="6222856" y="0"/>
                </a:lnTo>
                <a:lnTo>
                  <a:pt x="6222856" y="1734121"/>
                </a:lnTo>
                <a:lnTo>
                  <a:pt x="0" y="173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4" name="Freeform 4"/>
          <p:cNvSpPr/>
          <p:nvPr/>
        </p:nvSpPr>
        <p:spPr>
          <a:xfrm rot="31420">
            <a:off x="7502543" y="8189653"/>
            <a:ext cx="6222856" cy="1734120"/>
          </a:xfrm>
          <a:custGeom>
            <a:avLst/>
            <a:gdLst/>
            <a:ahLst/>
            <a:cxnLst/>
            <a:rect l="l" t="t" r="r" b="b"/>
            <a:pathLst>
              <a:path w="6222856" h="1734120">
                <a:moveTo>
                  <a:pt x="0" y="0"/>
                </a:moveTo>
                <a:lnTo>
                  <a:pt x="6222856" y="0"/>
                </a:lnTo>
                <a:lnTo>
                  <a:pt x="6222856" y="1734121"/>
                </a:lnTo>
                <a:lnTo>
                  <a:pt x="0" y="173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5" name="Freeform 5"/>
          <p:cNvSpPr/>
          <p:nvPr/>
        </p:nvSpPr>
        <p:spPr>
          <a:xfrm rot="31420">
            <a:off x="12927079" y="8243449"/>
            <a:ext cx="6222856" cy="1734120"/>
          </a:xfrm>
          <a:custGeom>
            <a:avLst/>
            <a:gdLst/>
            <a:ahLst/>
            <a:cxnLst/>
            <a:rect l="l" t="t" r="r" b="b"/>
            <a:pathLst>
              <a:path w="6222856" h="1734120">
                <a:moveTo>
                  <a:pt x="0" y="0"/>
                </a:moveTo>
                <a:lnTo>
                  <a:pt x="6222856" y="0"/>
                </a:lnTo>
                <a:lnTo>
                  <a:pt x="6222856" y="1734120"/>
                </a:lnTo>
                <a:lnTo>
                  <a:pt x="0" y="173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4613" y="2701540"/>
            <a:ext cx="7647472" cy="400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51"/>
              </a:lnSpc>
            </a:pPr>
            <a:r>
              <a:rPr lang="en-US" sz="9331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KỸ NĂNG BẢO VỆ BẢN THÂN KHI ĐI BIỂN</a:t>
            </a:r>
          </a:p>
        </p:txBody>
      </p:sp>
      <p:sp>
        <p:nvSpPr>
          <p:cNvPr id="7" name="Freeform 7"/>
          <p:cNvSpPr/>
          <p:nvPr/>
        </p:nvSpPr>
        <p:spPr>
          <a:xfrm rot="554550">
            <a:off x="8394434" y="4067405"/>
            <a:ext cx="914401" cy="859537"/>
          </a:xfrm>
          <a:custGeom>
            <a:avLst/>
            <a:gdLst/>
            <a:ahLst/>
            <a:cxnLst/>
            <a:rect l="l" t="t" r="r" b="b"/>
            <a:pathLst>
              <a:path w="914401" h="859537">
                <a:moveTo>
                  <a:pt x="0" y="0"/>
                </a:moveTo>
                <a:lnTo>
                  <a:pt x="914401" y="0"/>
                </a:lnTo>
                <a:lnTo>
                  <a:pt x="914401" y="859537"/>
                </a:lnTo>
                <a:lnTo>
                  <a:pt x="0" y="859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66098" y="1337370"/>
            <a:ext cx="2409532" cy="1078266"/>
          </a:xfrm>
          <a:custGeom>
            <a:avLst/>
            <a:gdLst/>
            <a:ahLst/>
            <a:cxnLst/>
            <a:rect l="l" t="t" r="r" b="b"/>
            <a:pathLst>
              <a:path w="2409532" h="1078266">
                <a:moveTo>
                  <a:pt x="0" y="0"/>
                </a:moveTo>
                <a:lnTo>
                  <a:pt x="2409533" y="0"/>
                </a:lnTo>
                <a:lnTo>
                  <a:pt x="2409533" y="1078266"/>
                </a:lnTo>
                <a:lnTo>
                  <a:pt x="0" y="1078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605290" y="2777586"/>
            <a:ext cx="2977057" cy="776136"/>
            <a:chOff x="0" y="0"/>
            <a:chExt cx="812800" cy="2119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211902"/>
            </a:xfrm>
            <a:custGeom>
              <a:avLst/>
              <a:gdLst/>
              <a:ahLst/>
              <a:cxnLst/>
              <a:rect l="l" t="t" r="r" b="b"/>
              <a:pathLst>
                <a:path w="812800" h="211902">
                  <a:moveTo>
                    <a:pt x="105951" y="0"/>
                  </a:moveTo>
                  <a:lnTo>
                    <a:pt x="706849" y="0"/>
                  </a:lnTo>
                  <a:cubicBezTo>
                    <a:pt x="734949" y="0"/>
                    <a:pt x="761898" y="11163"/>
                    <a:pt x="781768" y="31032"/>
                  </a:cubicBezTo>
                  <a:cubicBezTo>
                    <a:pt x="801637" y="50902"/>
                    <a:pt x="812800" y="77851"/>
                    <a:pt x="812800" y="105951"/>
                  </a:cubicBezTo>
                  <a:lnTo>
                    <a:pt x="812800" y="105951"/>
                  </a:lnTo>
                  <a:cubicBezTo>
                    <a:pt x="812800" y="164466"/>
                    <a:pt x="765364" y="211902"/>
                    <a:pt x="706849" y="211902"/>
                  </a:cubicBezTo>
                  <a:lnTo>
                    <a:pt x="105951" y="211902"/>
                  </a:lnTo>
                  <a:cubicBezTo>
                    <a:pt x="77851" y="211902"/>
                    <a:pt x="50902" y="200739"/>
                    <a:pt x="31032" y="180869"/>
                  </a:cubicBezTo>
                  <a:cubicBezTo>
                    <a:pt x="11163" y="161000"/>
                    <a:pt x="0" y="134051"/>
                    <a:pt x="0" y="105951"/>
                  </a:cubicBezTo>
                  <a:lnTo>
                    <a:pt x="0" y="105951"/>
                  </a:lnTo>
                  <a:cubicBezTo>
                    <a:pt x="0" y="77851"/>
                    <a:pt x="11163" y="50902"/>
                    <a:pt x="31032" y="31032"/>
                  </a:cubicBezTo>
                  <a:cubicBezTo>
                    <a:pt x="50902" y="11163"/>
                    <a:pt x="77851" y="0"/>
                    <a:pt x="105951" y="0"/>
                  </a:cubicBezTo>
                  <a:close/>
                </a:path>
              </a:pathLst>
            </a:custGeom>
            <a:solidFill>
              <a:srgbClr val="FFC45D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250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282243" y="2777586"/>
            <a:ext cx="2977057" cy="776136"/>
            <a:chOff x="0" y="0"/>
            <a:chExt cx="812800" cy="2119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211902"/>
            </a:xfrm>
            <a:custGeom>
              <a:avLst/>
              <a:gdLst/>
              <a:ahLst/>
              <a:cxnLst/>
              <a:rect l="l" t="t" r="r" b="b"/>
              <a:pathLst>
                <a:path w="812800" h="211902">
                  <a:moveTo>
                    <a:pt x="105951" y="0"/>
                  </a:moveTo>
                  <a:lnTo>
                    <a:pt x="706849" y="0"/>
                  </a:lnTo>
                  <a:cubicBezTo>
                    <a:pt x="734949" y="0"/>
                    <a:pt x="761898" y="11163"/>
                    <a:pt x="781768" y="31032"/>
                  </a:cubicBezTo>
                  <a:cubicBezTo>
                    <a:pt x="801637" y="50902"/>
                    <a:pt x="812800" y="77851"/>
                    <a:pt x="812800" y="105951"/>
                  </a:cubicBezTo>
                  <a:lnTo>
                    <a:pt x="812800" y="105951"/>
                  </a:lnTo>
                  <a:cubicBezTo>
                    <a:pt x="812800" y="164466"/>
                    <a:pt x="765364" y="211902"/>
                    <a:pt x="706849" y="211902"/>
                  </a:cubicBezTo>
                  <a:lnTo>
                    <a:pt x="105951" y="211902"/>
                  </a:lnTo>
                  <a:cubicBezTo>
                    <a:pt x="77851" y="211902"/>
                    <a:pt x="50902" y="200739"/>
                    <a:pt x="31032" y="180869"/>
                  </a:cubicBezTo>
                  <a:cubicBezTo>
                    <a:pt x="11163" y="161000"/>
                    <a:pt x="0" y="134051"/>
                    <a:pt x="0" y="105951"/>
                  </a:cubicBezTo>
                  <a:lnTo>
                    <a:pt x="0" y="105951"/>
                  </a:lnTo>
                  <a:cubicBezTo>
                    <a:pt x="0" y="77851"/>
                    <a:pt x="11163" y="50902"/>
                    <a:pt x="31032" y="31032"/>
                  </a:cubicBezTo>
                  <a:cubicBezTo>
                    <a:pt x="50902" y="11163"/>
                    <a:pt x="77851" y="0"/>
                    <a:pt x="105951" y="0"/>
                  </a:cubicBezTo>
                  <a:close/>
                </a:path>
              </a:pathLst>
            </a:custGeom>
            <a:solidFill>
              <a:srgbClr val="FFC45D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250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239877" y="4812515"/>
            <a:ext cx="1568050" cy="1352443"/>
          </a:xfrm>
          <a:custGeom>
            <a:avLst/>
            <a:gdLst/>
            <a:ahLst/>
            <a:cxnLst/>
            <a:rect l="l" t="t" r="r" b="b"/>
            <a:pathLst>
              <a:path w="1568050" h="1352443">
                <a:moveTo>
                  <a:pt x="0" y="0"/>
                </a:moveTo>
                <a:lnTo>
                  <a:pt x="1568050" y="0"/>
                </a:lnTo>
                <a:lnTo>
                  <a:pt x="1568050" y="1352443"/>
                </a:lnTo>
                <a:lnTo>
                  <a:pt x="0" y="135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193037" y="4723525"/>
            <a:ext cx="1155469" cy="1530422"/>
          </a:xfrm>
          <a:custGeom>
            <a:avLst/>
            <a:gdLst/>
            <a:ahLst/>
            <a:cxnLst/>
            <a:rect l="l" t="t" r="r" b="b"/>
            <a:pathLst>
              <a:path w="1155469" h="1530422">
                <a:moveTo>
                  <a:pt x="0" y="0"/>
                </a:moveTo>
                <a:lnTo>
                  <a:pt x="1155469" y="0"/>
                </a:lnTo>
                <a:lnTo>
                  <a:pt x="1155469" y="1530422"/>
                </a:lnTo>
                <a:lnTo>
                  <a:pt x="0" y="1530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605290" y="6545389"/>
            <a:ext cx="2977057" cy="776136"/>
            <a:chOff x="0" y="0"/>
            <a:chExt cx="812800" cy="2119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211902"/>
            </a:xfrm>
            <a:custGeom>
              <a:avLst/>
              <a:gdLst/>
              <a:ahLst/>
              <a:cxnLst/>
              <a:rect l="l" t="t" r="r" b="b"/>
              <a:pathLst>
                <a:path w="812800" h="211902">
                  <a:moveTo>
                    <a:pt x="105951" y="0"/>
                  </a:moveTo>
                  <a:lnTo>
                    <a:pt x="706849" y="0"/>
                  </a:lnTo>
                  <a:cubicBezTo>
                    <a:pt x="734949" y="0"/>
                    <a:pt x="761898" y="11163"/>
                    <a:pt x="781768" y="31032"/>
                  </a:cubicBezTo>
                  <a:cubicBezTo>
                    <a:pt x="801637" y="50902"/>
                    <a:pt x="812800" y="77851"/>
                    <a:pt x="812800" y="105951"/>
                  </a:cubicBezTo>
                  <a:lnTo>
                    <a:pt x="812800" y="105951"/>
                  </a:lnTo>
                  <a:cubicBezTo>
                    <a:pt x="812800" y="164466"/>
                    <a:pt x="765364" y="211902"/>
                    <a:pt x="706849" y="211902"/>
                  </a:cubicBezTo>
                  <a:lnTo>
                    <a:pt x="105951" y="211902"/>
                  </a:lnTo>
                  <a:cubicBezTo>
                    <a:pt x="77851" y="211902"/>
                    <a:pt x="50902" y="200739"/>
                    <a:pt x="31032" y="180869"/>
                  </a:cubicBezTo>
                  <a:cubicBezTo>
                    <a:pt x="11163" y="161000"/>
                    <a:pt x="0" y="134051"/>
                    <a:pt x="0" y="105951"/>
                  </a:cubicBezTo>
                  <a:lnTo>
                    <a:pt x="0" y="105951"/>
                  </a:lnTo>
                  <a:cubicBezTo>
                    <a:pt x="0" y="77851"/>
                    <a:pt x="11163" y="50902"/>
                    <a:pt x="31032" y="31032"/>
                  </a:cubicBezTo>
                  <a:cubicBezTo>
                    <a:pt x="50902" y="11163"/>
                    <a:pt x="77851" y="0"/>
                    <a:pt x="105951" y="0"/>
                  </a:cubicBezTo>
                  <a:close/>
                </a:path>
              </a:pathLst>
            </a:custGeom>
            <a:solidFill>
              <a:srgbClr val="FFC45D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250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282243" y="6545389"/>
            <a:ext cx="2977057" cy="776136"/>
            <a:chOff x="0" y="0"/>
            <a:chExt cx="812800" cy="2119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211902"/>
            </a:xfrm>
            <a:custGeom>
              <a:avLst/>
              <a:gdLst/>
              <a:ahLst/>
              <a:cxnLst/>
              <a:rect l="l" t="t" r="r" b="b"/>
              <a:pathLst>
                <a:path w="812800" h="211902">
                  <a:moveTo>
                    <a:pt x="105951" y="0"/>
                  </a:moveTo>
                  <a:lnTo>
                    <a:pt x="706849" y="0"/>
                  </a:lnTo>
                  <a:cubicBezTo>
                    <a:pt x="734949" y="0"/>
                    <a:pt x="761898" y="11163"/>
                    <a:pt x="781768" y="31032"/>
                  </a:cubicBezTo>
                  <a:cubicBezTo>
                    <a:pt x="801637" y="50902"/>
                    <a:pt x="812800" y="77851"/>
                    <a:pt x="812800" y="105951"/>
                  </a:cubicBezTo>
                  <a:lnTo>
                    <a:pt x="812800" y="105951"/>
                  </a:lnTo>
                  <a:cubicBezTo>
                    <a:pt x="812800" y="164466"/>
                    <a:pt x="765364" y="211902"/>
                    <a:pt x="706849" y="211902"/>
                  </a:cubicBezTo>
                  <a:lnTo>
                    <a:pt x="105951" y="211902"/>
                  </a:lnTo>
                  <a:cubicBezTo>
                    <a:pt x="77851" y="211902"/>
                    <a:pt x="50902" y="200739"/>
                    <a:pt x="31032" y="180869"/>
                  </a:cubicBezTo>
                  <a:cubicBezTo>
                    <a:pt x="11163" y="161000"/>
                    <a:pt x="0" y="134051"/>
                    <a:pt x="0" y="105951"/>
                  </a:cubicBezTo>
                  <a:lnTo>
                    <a:pt x="0" y="105951"/>
                  </a:lnTo>
                  <a:cubicBezTo>
                    <a:pt x="0" y="77851"/>
                    <a:pt x="11163" y="50902"/>
                    <a:pt x="31032" y="31032"/>
                  </a:cubicBezTo>
                  <a:cubicBezTo>
                    <a:pt x="50902" y="11163"/>
                    <a:pt x="77851" y="0"/>
                    <a:pt x="105951" y="0"/>
                  </a:cubicBezTo>
                  <a:close/>
                </a:path>
              </a:pathLst>
            </a:custGeom>
            <a:solidFill>
              <a:srgbClr val="FFC45D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250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773931" y="9528870"/>
            <a:ext cx="19717190" cy="1204295"/>
            <a:chOff x="0" y="0"/>
            <a:chExt cx="5193005" cy="31718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193005" cy="317181"/>
            </a:xfrm>
            <a:custGeom>
              <a:avLst/>
              <a:gdLst/>
              <a:ahLst/>
              <a:cxnLst/>
              <a:rect l="l" t="t" r="r" b="b"/>
              <a:pathLst>
                <a:path w="5193005" h="317181">
                  <a:moveTo>
                    <a:pt x="0" y="0"/>
                  </a:moveTo>
                  <a:lnTo>
                    <a:pt x="5193005" y="0"/>
                  </a:lnTo>
                  <a:lnTo>
                    <a:pt x="5193005" y="317181"/>
                  </a:lnTo>
                  <a:lnTo>
                    <a:pt x="0" y="317181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193005" cy="355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565913" y="2876648"/>
            <a:ext cx="240971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2899" u="none" strike="noStrike">
                <a:solidFill>
                  <a:srgbClr val="8F3C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Summer Hat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919042" y="2876648"/>
            <a:ext cx="2349553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2899" u="none" strike="noStrike">
                <a:solidFill>
                  <a:srgbClr val="8F3C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Camera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9710" y="6644451"/>
            <a:ext cx="1428217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8F3C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Pants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056663" y="6644451"/>
            <a:ext cx="1428217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8F3C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Slipper</a:t>
            </a:r>
          </a:p>
        </p:txBody>
      </p:sp>
      <p:sp>
        <p:nvSpPr>
          <p:cNvPr id="30" name="Freeform 30"/>
          <p:cNvSpPr/>
          <p:nvPr/>
        </p:nvSpPr>
        <p:spPr>
          <a:xfrm>
            <a:off x="11258772" y="1337370"/>
            <a:ext cx="1549155" cy="1005014"/>
          </a:xfrm>
          <a:custGeom>
            <a:avLst/>
            <a:gdLst/>
            <a:ahLst/>
            <a:cxnLst/>
            <a:rect l="l" t="t" r="r" b="b"/>
            <a:pathLst>
              <a:path w="1549155" h="1005014">
                <a:moveTo>
                  <a:pt x="0" y="0"/>
                </a:moveTo>
                <a:lnTo>
                  <a:pt x="1549155" y="0"/>
                </a:lnTo>
                <a:lnTo>
                  <a:pt x="1549155" y="1005014"/>
                </a:lnTo>
                <a:lnTo>
                  <a:pt x="0" y="10050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79151">
            <a:off x="8509610" y="7895327"/>
            <a:ext cx="1513794" cy="1519492"/>
          </a:xfrm>
          <a:custGeom>
            <a:avLst/>
            <a:gdLst/>
            <a:ahLst/>
            <a:cxnLst/>
            <a:rect l="l" t="t" r="r" b="b"/>
            <a:pathLst>
              <a:path w="1513794" h="1519492">
                <a:moveTo>
                  <a:pt x="0" y="0"/>
                </a:moveTo>
                <a:lnTo>
                  <a:pt x="1513795" y="0"/>
                </a:lnTo>
                <a:lnTo>
                  <a:pt x="1513795" y="1519492"/>
                </a:lnTo>
                <a:lnTo>
                  <a:pt x="0" y="15194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2" name="Freeform 32"/>
          <p:cNvSpPr/>
          <p:nvPr/>
        </p:nvSpPr>
        <p:spPr>
          <a:xfrm>
            <a:off x="12093818" y="9329407"/>
            <a:ext cx="1939966" cy="676563"/>
          </a:xfrm>
          <a:custGeom>
            <a:avLst/>
            <a:gdLst/>
            <a:ahLst/>
            <a:cxnLst/>
            <a:rect l="l" t="t" r="r" b="b"/>
            <a:pathLst>
              <a:path w="1939966" h="676563">
                <a:moveTo>
                  <a:pt x="0" y="0"/>
                </a:moveTo>
                <a:lnTo>
                  <a:pt x="1939966" y="0"/>
                </a:lnTo>
                <a:lnTo>
                  <a:pt x="1939966" y="676564"/>
                </a:lnTo>
                <a:lnTo>
                  <a:pt x="0" y="676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877371" y="9823755"/>
            <a:ext cx="1939966" cy="676563"/>
          </a:xfrm>
          <a:custGeom>
            <a:avLst/>
            <a:gdLst/>
            <a:ahLst/>
            <a:cxnLst/>
            <a:rect l="l" t="t" r="r" b="b"/>
            <a:pathLst>
              <a:path w="1939966" h="676563">
                <a:moveTo>
                  <a:pt x="0" y="0"/>
                </a:moveTo>
                <a:lnTo>
                  <a:pt x="1939966" y="0"/>
                </a:lnTo>
                <a:lnTo>
                  <a:pt x="1939966" y="676563"/>
                </a:lnTo>
                <a:lnTo>
                  <a:pt x="0" y="6765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4803025">
            <a:off x="510128" y="-971874"/>
            <a:ext cx="1600638" cy="2380130"/>
          </a:xfrm>
          <a:custGeom>
            <a:avLst/>
            <a:gdLst/>
            <a:ahLst/>
            <a:cxnLst/>
            <a:rect l="l" t="t" r="r" b="b"/>
            <a:pathLst>
              <a:path w="1600638" h="2380130">
                <a:moveTo>
                  <a:pt x="0" y="0"/>
                </a:moveTo>
                <a:lnTo>
                  <a:pt x="1600638" y="0"/>
                </a:lnTo>
                <a:lnTo>
                  <a:pt x="1600638" y="2380131"/>
                </a:lnTo>
                <a:lnTo>
                  <a:pt x="0" y="2380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8100000" flipH="1">
            <a:off x="9295463" y="-541793"/>
            <a:ext cx="1722666" cy="2561584"/>
          </a:xfrm>
          <a:custGeom>
            <a:avLst/>
            <a:gdLst/>
            <a:ahLst/>
            <a:cxnLst/>
            <a:rect l="l" t="t" r="r" b="b"/>
            <a:pathLst>
              <a:path w="1722666" h="2561584">
                <a:moveTo>
                  <a:pt x="1722666" y="0"/>
                </a:moveTo>
                <a:lnTo>
                  <a:pt x="0" y="0"/>
                </a:lnTo>
                <a:lnTo>
                  <a:pt x="0" y="2561585"/>
                </a:lnTo>
                <a:lnTo>
                  <a:pt x="1722666" y="2561585"/>
                </a:lnTo>
                <a:lnTo>
                  <a:pt x="172266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420">
            <a:off x="-2077234" y="8061233"/>
            <a:ext cx="6222856" cy="1734120"/>
          </a:xfrm>
          <a:custGeom>
            <a:avLst/>
            <a:gdLst/>
            <a:ahLst/>
            <a:cxnLst/>
            <a:rect l="l" t="t" r="r" b="b"/>
            <a:pathLst>
              <a:path w="6222856" h="1734120">
                <a:moveTo>
                  <a:pt x="0" y="0"/>
                </a:moveTo>
                <a:lnTo>
                  <a:pt x="6222856" y="0"/>
                </a:lnTo>
                <a:lnTo>
                  <a:pt x="6222856" y="1734120"/>
                </a:lnTo>
                <a:lnTo>
                  <a:pt x="0" y="173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31420">
            <a:off x="3347302" y="8115028"/>
            <a:ext cx="6222856" cy="1734120"/>
          </a:xfrm>
          <a:custGeom>
            <a:avLst/>
            <a:gdLst/>
            <a:ahLst/>
            <a:cxnLst/>
            <a:rect l="l" t="t" r="r" b="b"/>
            <a:pathLst>
              <a:path w="6222856" h="1734120">
                <a:moveTo>
                  <a:pt x="0" y="0"/>
                </a:moveTo>
                <a:lnTo>
                  <a:pt x="6222856" y="0"/>
                </a:lnTo>
                <a:lnTo>
                  <a:pt x="6222856" y="1734121"/>
                </a:lnTo>
                <a:lnTo>
                  <a:pt x="0" y="173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4" name="Freeform 4"/>
          <p:cNvSpPr/>
          <p:nvPr/>
        </p:nvSpPr>
        <p:spPr>
          <a:xfrm rot="31420">
            <a:off x="7502543" y="8189653"/>
            <a:ext cx="6222856" cy="1734120"/>
          </a:xfrm>
          <a:custGeom>
            <a:avLst/>
            <a:gdLst/>
            <a:ahLst/>
            <a:cxnLst/>
            <a:rect l="l" t="t" r="r" b="b"/>
            <a:pathLst>
              <a:path w="6222856" h="1734120">
                <a:moveTo>
                  <a:pt x="0" y="0"/>
                </a:moveTo>
                <a:lnTo>
                  <a:pt x="6222856" y="0"/>
                </a:lnTo>
                <a:lnTo>
                  <a:pt x="6222856" y="1734121"/>
                </a:lnTo>
                <a:lnTo>
                  <a:pt x="0" y="173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5" name="Freeform 5"/>
          <p:cNvSpPr/>
          <p:nvPr/>
        </p:nvSpPr>
        <p:spPr>
          <a:xfrm rot="31420">
            <a:off x="12927079" y="8243449"/>
            <a:ext cx="6222856" cy="1734120"/>
          </a:xfrm>
          <a:custGeom>
            <a:avLst/>
            <a:gdLst/>
            <a:ahLst/>
            <a:cxnLst/>
            <a:rect l="l" t="t" r="r" b="b"/>
            <a:pathLst>
              <a:path w="6222856" h="1734120">
                <a:moveTo>
                  <a:pt x="0" y="0"/>
                </a:moveTo>
                <a:lnTo>
                  <a:pt x="6222856" y="0"/>
                </a:lnTo>
                <a:lnTo>
                  <a:pt x="6222856" y="1734120"/>
                </a:lnTo>
                <a:lnTo>
                  <a:pt x="0" y="173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773931" y="9528870"/>
            <a:ext cx="19717190" cy="1204295"/>
            <a:chOff x="0" y="0"/>
            <a:chExt cx="5193005" cy="3171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93005" cy="317181"/>
            </a:xfrm>
            <a:custGeom>
              <a:avLst/>
              <a:gdLst/>
              <a:ahLst/>
              <a:cxnLst/>
              <a:rect l="l" t="t" r="r" b="b"/>
              <a:pathLst>
                <a:path w="5193005" h="317181">
                  <a:moveTo>
                    <a:pt x="0" y="0"/>
                  </a:moveTo>
                  <a:lnTo>
                    <a:pt x="5193005" y="0"/>
                  </a:lnTo>
                  <a:lnTo>
                    <a:pt x="5193005" y="317181"/>
                  </a:lnTo>
                  <a:lnTo>
                    <a:pt x="0" y="317181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93005" cy="355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379151">
            <a:off x="8509610" y="7895327"/>
            <a:ext cx="1513794" cy="1519492"/>
          </a:xfrm>
          <a:custGeom>
            <a:avLst/>
            <a:gdLst/>
            <a:ahLst/>
            <a:cxnLst/>
            <a:rect l="l" t="t" r="r" b="b"/>
            <a:pathLst>
              <a:path w="1513794" h="1519492">
                <a:moveTo>
                  <a:pt x="0" y="0"/>
                </a:moveTo>
                <a:lnTo>
                  <a:pt x="1513795" y="0"/>
                </a:lnTo>
                <a:lnTo>
                  <a:pt x="1513795" y="1519492"/>
                </a:lnTo>
                <a:lnTo>
                  <a:pt x="0" y="1519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2093818" y="9329407"/>
            <a:ext cx="1939966" cy="676563"/>
          </a:xfrm>
          <a:custGeom>
            <a:avLst/>
            <a:gdLst/>
            <a:ahLst/>
            <a:cxnLst/>
            <a:rect l="l" t="t" r="r" b="b"/>
            <a:pathLst>
              <a:path w="1939966" h="676563">
                <a:moveTo>
                  <a:pt x="0" y="0"/>
                </a:moveTo>
                <a:lnTo>
                  <a:pt x="1939966" y="0"/>
                </a:lnTo>
                <a:lnTo>
                  <a:pt x="1939966" y="676564"/>
                </a:lnTo>
                <a:lnTo>
                  <a:pt x="0" y="676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77371" y="9823755"/>
            <a:ext cx="1939966" cy="676563"/>
          </a:xfrm>
          <a:custGeom>
            <a:avLst/>
            <a:gdLst/>
            <a:ahLst/>
            <a:cxnLst/>
            <a:rect l="l" t="t" r="r" b="b"/>
            <a:pathLst>
              <a:path w="1939966" h="676563">
                <a:moveTo>
                  <a:pt x="0" y="0"/>
                </a:moveTo>
                <a:lnTo>
                  <a:pt x="1939966" y="0"/>
                </a:lnTo>
                <a:lnTo>
                  <a:pt x="1939966" y="676563"/>
                </a:lnTo>
                <a:lnTo>
                  <a:pt x="0" y="676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803025">
            <a:off x="510128" y="-971874"/>
            <a:ext cx="1600638" cy="2380130"/>
          </a:xfrm>
          <a:custGeom>
            <a:avLst/>
            <a:gdLst/>
            <a:ahLst/>
            <a:cxnLst/>
            <a:rect l="l" t="t" r="r" b="b"/>
            <a:pathLst>
              <a:path w="1600638" h="2380130">
                <a:moveTo>
                  <a:pt x="0" y="0"/>
                </a:moveTo>
                <a:lnTo>
                  <a:pt x="1600638" y="0"/>
                </a:lnTo>
                <a:lnTo>
                  <a:pt x="1600638" y="2380131"/>
                </a:lnTo>
                <a:lnTo>
                  <a:pt x="0" y="2380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100000" flipH="1">
            <a:off x="9295463" y="-541793"/>
            <a:ext cx="1722666" cy="2561584"/>
          </a:xfrm>
          <a:custGeom>
            <a:avLst/>
            <a:gdLst/>
            <a:ahLst/>
            <a:cxnLst/>
            <a:rect l="l" t="t" r="r" b="b"/>
            <a:pathLst>
              <a:path w="1722666" h="2561584">
                <a:moveTo>
                  <a:pt x="1722666" y="0"/>
                </a:moveTo>
                <a:lnTo>
                  <a:pt x="0" y="0"/>
                </a:lnTo>
                <a:lnTo>
                  <a:pt x="0" y="2561585"/>
                </a:lnTo>
                <a:lnTo>
                  <a:pt x="1722666" y="2561585"/>
                </a:lnTo>
                <a:lnTo>
                  <a:pt x="17226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28148" y="1630560"/>
            <a:ext cx="5898084" cy="6544338"/>
          </a:xfrm>
          <a:custGeom>
            <a:avLst/>
            <a:gdLst/>
            <a:ahLst/>
            <a:cxnLst/>
            <a:rect l="l" t="t" r="r" b="b"/>
            <a:pathLst>
              <a:path w="5898084" h="6544338">
                <a:moveTo>
                  <a:pt x="0" y="0"/>
                </a:moveTo>
                <a:lnTo>
                  <a:pt x="5898084" y="0"/>
                </a:lnTo>
                <a:lnTo>
                  <a:pt x="5898084" y="6544338"/>
                </a:lnTo>
                <a:lnTo>
                  <a:pt x="0" y="6544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19722" y="2253711"/>
            <a:ext cx="5844725" cy="4566191"/>
          </a:xfrm>
          <a:custGeom>
            <a:avLst/>
            <a:gdLst/>
            <a:ahLst/>
            <a:cxnLst/>
            <a:rect l="l" t="t" r="r" b="b"/>
            <a:pathLst>
              <a:path w="5844725" h="4566191">
                <a:moveTo>
                  <a:pt x="0" y="0"/>
                </a:moveTo>
                <a:lnTo>
                  <a:pt x="5844725" y="0"/>
                </a:lnTo>
                <a:lnTo>
                  <a:pt x="5844725" y="4566191"/>
                </a:lnTo>
                <a:lnTo>
                  <a:pt x="0" y="4566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20952" y="1812305"/>
            <a:ext cx="5338348" cy="4550941"/>
          </a:xfrm>
          <a:custGeom>
            <a:avLst/>
            <a:gdLst/>
            <a:ahLst/>
            <a:cxnLst/>
            <a:rect l="l" t="t" r="r" b="b"/>
            <a:pathLst>
              <a:path w="5338348" h="4550941">
                <a:moveTo>
                  <a:pt x="0" y="0"/>
                </a:moveTo>
                <a:lnTo>
                  <a:pt x="5338348" y="0"/>
                </a:lnTo>
                <a:lnTo>
                  <a:pt x="5338348" y="4550942"/>
                </a:lnTo>
                <a:lnTo>
                  <a:pt x="0" y="45509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75800" y="4902729"/>
            <a:ext cx="1919572" cy="1917173"/>
          </a:xfrm>
          <a:custGeom>
            <a:avLst/>
            <a:gdLst/>
            <a:ahLst/>
            <a:cxnLst/>
            <a:rect l="l" t="t" r="r" b="b"/>
            <a:pathLst>
              <a:path w="1919572" h="1917173">
                <a:moveTo>
                  <a:pt x="0" y="0"/>
                </a:moveTo>
                <a:lnTo>
                  <a:pt x="1919573" y="0"/>
                </a:lnTo>
                <a:lnTo>
                  <a:pt x="1919573" y="1917173"/>
                </a:lnTo>
                <a:lnTo>
                  <a:pt x="0" y="1917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235338" y="3051667"/>
            <a:ext cx="2200206" cy="1485139"/>
          </a:xfrm>
          <a:custGeom>
            <a:avLst/>
            <a:gdLst/>
            <a:ahLst/>
            <a:cxnLst/>
            <a:rect l="l" t="t" r="r" b="b"/>
            <a:pathLst>
              <a:path w="2200206" h="1485139">
                <a:moveTo>
                  <a:pt x="0" y="0"/>
                </a:moveTo>
                <a:lnTo>
                  <a:pt x="2200205" y="0"/>
                </a:lnTo>
                <a:lnTo>
                  <a:pt x="2200205" y="1485139"/>
                </a:lnTo>
                <a:lnTo>
                  <a:pt x="0" y="1485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033784" y="8771222"/>
            <a:ext cx="2270802" cy="1234749"/>
          </a:xfrm>
          <a:custGeom>
            <a:avLst/>
            <a:gdLst/>
            <a:ahLst/>
            <a:cxnLst/>
            <a:rect l="l" t="t" r="r" b="b"/>
            <a:pathLst>
              <a:path w="2270802" h="1234749">
                <a:moveTo>
                  <a:pt x="0" y="0"/>
                </a:moveTo>
                <a:lnTo>
                  <a:pt x="2270803" y="0"/>
                </a:lnTo>
                <a:lnTo>
                  <a:pt x="2270803" y="1234749"/>
                </a:lnTo>
                <a:lnTo>
                  <a:pt x="0" y="12347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56997" y="9110509"/>
            <a:ext cx="2106900" cy="1347538"/>
          </a:xfrm>
          <a:custGeom>
            <a:avLst/>
            <a:gdLst/>
            <a:ahLst/>
            <a:cxnLst/>
            <a:rect l="l" t="t" r="r" b="b"/>
            <a:pathLst>
              <a:path w="2106900" h="1347538">
                <a:moveTo>
                  <a:pt x="0" y="0"/>
                </a:moveTo>
                <a:lnTo>
                  <a:pt x="2106900" y="0"/>
                </a:lnTo>
                <a:lnTo>
                  <a:pt x="2106900" y="1347538"/>
                </a:lnTo>
                <a:lnTo>
                  <a:pt x="0" y="134753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469888" y="8771222"/>
            <a:ext cx="1977683" cy="1440413"/>
          </a:xfrm>
          <a:custGeom>
            <a:avLst/>
            <a:gdLst/>
            <a:ahLst/>
            <a:cxnLst/>
            <a:rect l="l" t="t" r="r" b="b"/>
            <a:pathLst>
              <a:path w="1977683" h="1440413">
                <a:moveTo>
                  <a:pt x="0" y="0"/>
                </a:moveTo>
                <a:lnTo>
                  <a:pt x="1977683" y="0"/>
                </a:lnTo>
                <a:lnTo>
                  <a:pt x="1977683" y="1440413"/>
                </a:lnTo>
                <a:lnTo>
                  <a:pt x="0" y="144041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276137" y="8373417"/>
            <a:ext cx="1831013" cy="2030358"/>
          </a:xfrm>
          <a:custGeom>
            <a:avLst/>
            <a:gdLst/>
            <a:ahLst/>
            <a:cxnLst/>
            <a:rect l="l" t="t" r="r" b="b"/>
            <a:pathLst>
              <a:path w="1831013" h="2030358">
                <a:moveTo>
                  <a:pt x="0" y="0"/>
                </a:moveTo>
                <a:lnTo>
                  <a:pt x="1831013" y="0"/>
                </a:lnTo>
                <a:lnTo>
                  <a:pt x="1831013" y="2030358"/>
                </a:lnTo>
                <a:lnTo>
                  <a:pt x="0" y="20303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101139" y="8966614"/>
            <a:ext cx="570368" cy="1053798"/>
          </a:xfrm>
          <a:custGeom>
            <a:avLst/>
            <a:gdLst/>
            <a:ahLst/>
            <a:cxnLst/>
            <a:rect l="l" t="t" r="r" b="b"/>
            <a:pathLst>
              <a:path w="570368" h="1053798">
                <a:moveTo>
                  <a:pt x="0" y="0"/>
                </a:moveTo>
                <a:lnTo>
                  <a:pt x="570368" y="0"/>
                </a:lnTo>
                <a:lnTo>
                  <a:pt x="570368" y="1053798"/>
                </a:lnTo>
                <a:lnTo>
                  <a:pt x="0" y="105379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729405" y="831730"/>
            <a:ext cx="15074206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5499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NHỮNG TRƯỜNG HỢP NGUY HIỂM KHI ĐI BIỂN: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85779" y="2740115"/>
            <a:ext cx="4576925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5499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SAY NẮNG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53622" y="7017803"/>
            <a:ext cx="4576925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5499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ĐUỐI NƯỚC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58662" y="6595018"/>
            <a:ext cx="4576925" cy="157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5499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ĐỘNG VẬT TẤN CÔNG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81119" flipV="1">
            <a:off x="4212077" y="369081"/>
            <a:ext cx="15971017" cy="4192392"/>
          </a:xfrm>
          <a:custGeom>
            <a:avLst/>
            <a:gdLst/>
            <a:ahLst/>
            <a:cxnLst/>
            <a:rect l="l" t="t" r="r" b="b"/>
            <a:pathLst>
              <a:path w="15971017" h="4192392">
                <a:moveTo>
                  <a:pt x="0" y="4192393"/>
                </a:moveTo>
                <a:lnTo>
                  <a:pt x="15971017" y="4192393"/>
                </a:lnTo>
                <a:lnTo>
                  <a:pt x="15971017" y="0"/>
                </a:lnTo>
                <a:lnTo>
                  <a:pt x="0" y="0"/>
                </a:lnTo>
                <a:lnTo>
                  <a:pt x="0" y="41923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1808351">
            <a:off x="11408211" y="-1603706"/>
            <a:ext cx="9141352" cy="3870524"/>
            <a:chOff x="0" y="0"/>
            <a:chExt cx="2407599" cy="10193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7599" cy="1019397"/>
            </a:xfrm>
            <a:custGeom>
              <a:avLst/>
              <a:gdLst/>
              <a:ahLst/>
              <a:cxnLst/>
              <a:rect l="l" t="t" r="r" b="b"/>
              <a:pathLst>
                <a:path w="2407599" h="1019397">
                  <a:moveTo>
                    <a:pt x="43193" y="0"/>
                  </a:moveTo>
                  <a:lnTo>
                    <a:pt x="2364406" y="0"/>
                  </a:lnTo>
                  <a:cubicBezTo>
                    <a:pt x="2375862" y="0"/>
                    <a:pt x="2386848" y="4551"/>
                    <a:pt x="2394948" y="12651"/>
                  </a:cubicBezTo>
                  <a:cubicBezTo>
                    <a:pt x="2403048" y="20751"/>
                    <a:pt x="2407599" y="31737"/>
                    <a:pt x="2407599" y="43193"/>
                  </a:cubicBezTo>
                  <a:lnTo>
                    <a:pt x="2407599" y="976205"/>
                  </a:lnTo>
                  <a:cubicBezTo>
                    <a:pt x="2407599" y="987660"/>
                    <a:pt x="2403048" y="998646"/>
                    <a:pt x="2394948" y="1006747"/>
                  </a:cubicBezTo>
                  <a:cubicBezTo>
                    <a:pt x="2386848" y="1014847"/>
                    <a:pt x="2375862" y="1019397"/>
                    <a:pt x="2364406" y="1019397"/>
                  </a:cubicBezTo>
                  <a:lnTo>
                    <a:pt x="43193" y="1019397"/>
                  </a:lnTo>
                  <a:cubicBezTo>
                    <a:pt x="31737" y="1019397"/>
                    <a:pt x="20751" y="1014847"/>
                    <a:pt x="12651" y="1006747"/>
                  </a:cubicBezTo>
                  <a:cubicBezTo>
                    <a:pt x="4551" y="998646"/>
                    <a:pt x="0" y="987660"/>
                    <a:pt x="0" y="976205"/>
                  </a:cubicBezTo>
                  <a:lnTo>
                    <a:pt x="0" y="43193"/>
                  </a:lnTo>
                  <a:cubicBezTo>
                    <a:pt x="0" y="31737"/>
                    <a:pt x="4551" y="20751"/>
                    <a:pt x="12651" y="12651"/>
                  </a:cubicBezTo>
                  <a:cubicBezTo>
                    <a:pt x="20751" y="4551"/>
                    <a:pt x="31737" y="0"/>
                    <a:pt x="43193" y="0"/>
                  </a:cubicBezTo>
                  <a:close/>
                </a:path>
              </a:pathLst>
            </a:custGeom>
            <a:solidFill>
              <a:srgbClr val="66B7F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07599" cy="1057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372305">
            <a:off x="12191442" y="829036"/>
            <a:ext cx="1809661" cy="631119"/>
          </a:xfrm>
          <a:custGeom>
            <a:avLst/>
            <a:gdLst/>
            <a:ahLst/>
            <a:cxnLst/>
            <a:rect l="l" t="t" r="r" b="b"/>
            <a:pathLst>
              <a:path w="1809661" h="631119">
                <a:moveTo>
                  <a:pt x="0" y="0"/>
                </a:moveTo>
                <a:lnTo>
                  <a:pt x="1809661" y="0"/>
                </a:lnTo>
                <a:lnTo>
                  <a:pt x="1809661" y="631120"/>
                </a:lnTo>
                <a:lnTo>
                  <a:pt x="0" y="631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971232">
            <a:off x="16354470" y="3393155"/>
            <a:ext cx="1809661" cy="631119"/>
          </a:xfrm>
          <a:custGeom>
            <a:avLst/>
            <a:gdLst/>
            <a:ahLst/>
            <a:cxnLst/>
            <a:rect l="l" t="t" r="r" b="b"/>
            <a:pathLst>
              <a:path w="1809661" h="631119">
                <a:moveTo>
                  <a:pt x="0" y="0"/>
                </a:moveTo>
                <a:lnTo>
                  <a:pt x="1809660" y="0"/>
                </a:lnTo>
                <a:lnTo>
                  <a:pt x="1809660" y="631119"/>
                </a:lnTo>
                <a:lnTo>
                  <a:pt x="0" y="631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700000">
            <a:off x="9904452" y="2327881"/>
            <a:ext cx="1194602" cy="1122926"/>
          </a:xfrm>
          <a:custGeom>
            <a:avLst/>
            <a:gdLst/>
            <a:ahLst/>
            <a:cxnLst/>
            <a:rect l="l" t="t" r="r" b="b"/>
            <a:pathLst>
              <a:path w="1194602" h="1122926">
                <a:moveTo>
                  <a:pt x="0" y="0"/>
                </a:moveTo>
                <a:lnTo>
                  <a:pt x="1194602" y="0"/>
                </a:lnTo>
                <a:lnTo>
                  <a:pt x="1194602" y="1122926"/>
                </a:lnTo>
                <a:lnTo>
                  <a:pt x="0" y="1122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34868">
            <a:off x="16835878" y="6488649"/>
            <a:ext cx="1017130" cy="1267452"/>
          </a:xfrm>
          <a:custGeom>
            <a:avLst/>
            <a:gdLst/>
            <a:ahLst/>
            <a:cxnLst/>
            <a:rect l="l" t="t" r="r" b="b"/>
            <a:pathLst>
              <a:path w="1017130" h="1267452">
                <a:moveTo>
                  <a:pt x="0" y="0"/>
                </a:moveTo>
                <a:lnTo>
                  <a:pt x="1017130" y="0"/>
                </a:lnTo>
                <a:lnTo>
                  <a:pt x="1017130" y="1267453"/>
                </a:lnTo>
                <a:lnTo>
                  <a:pt x="0" y="1267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44121">
            <a:off x="1529568" y="120843"/>
            <a:ext cx="571312" cy="1661998"/>
          </a:xfrm>
          <a:custGeom>
            <a:avLst/>
            <a:gdLst/>
            <a:ahLst/>
            <a:cxnLst/>
            <a:rect l="l" t="t" r="r" b="b"/>
            <a:pathLst>
              <a:path w="571312" h="1661998">
                <a:moveTo>
                  <a:pt x="0" y="0"/>
                </a:moveTo>
                <a:lnTo>
                  <a:pt x="571311" y="0"/>
                </a:lnTo>
                <a:lnTo>
                  <a:pt x="571311" y="1661998"/>
                </a:lnTo>
                <a:lnTo>
                  <a:pt x="0" y="1661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4784" y="2245082"/>
            <a:ext cx="6308389" cy="6276847"/>
          </a:xfrm>
          <a:custGeom>
            <a:avLst/>
            <a:gdLst/>
            <a:ahLst/>
            <a:cxnLst/>
            <a:rect l="l" t="t" r="r" b="b"/>
            <a:pathLst>
              <a:path w="6308389" h="6276847">
                <a:moveTo>
                  <a:pt x="0" y="0"/>
                </a:moveTo>
                <a:lnTo>
                  <a:pt x="6308388" y="0"/>
                </a:lnTo>
                <a:lnTo>
                  <a:pt x="6308388" y="6276847"/>
                </a:lnTo>
                <a:lnTo>
                  <a:pt x="0" y="6276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4794" y="2069974"/>
            <a:ext cx="5865293" cy="6383993"/>
          </a:xfrm>
          <a:custGeom>
            <a:avLst/>
            <a:gdLst/>
            <a:ahLst/>
            <a:cxnLst/>
            <a:rect l="l" t="t" r="r" b="b"/>
            <a:pathLst>
              <a:path w="5865293" h="6383993">
                <a:moveTo>
                  <a:pt x="0" y="0"/>
                </a:moveTo>
                <a:lnTo>
                  <a:pt x="5865294" y="0"/>
                </a:lnTo>
                <a:lnTo>
                  <a:pt x="5865294" y="6383993"/>
                </a:lnTo>
                <a:lnTo>
                  <a:pt x="0" y="6383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881709" y="2428388"/>
            <a:ext cx="4949454" cy="5330121"/>
            <a:chOff x="0" y="0"/>
            <a:chExt cx="6599272" cy="7106828"/>
          </a:xfrm>
        </p:grpSpPr>
        <p:sp>
          <p:nvSpPr>
            <p:cNvPr id="14" name="Freeform 14"/>
            <p:cNvSpPr/>
            <p:nvPr/>
          </p:nvSpPr>
          <p:spPr>
            <a:xfrm>
              <a:off x="1695656" y="0"/>
              <a:ext cx="3278024" cy="7106828"/>
            </a:xfrm>
            <a:custGeom>
              <a:avLst/>
              <a:gdLst/>
              <a:ahLst/>
              <a:cxnLst/>
              <a:rect l="l" t="t" r="r" b="b"/>
              <a:pathLst>
                <a:path w="3278024" h="7106828">
                  <a:moveTo>
                    <a:pt x="0" y="0"/>
                  </a:moveTo>
                  <a:lnTo>
                    <a:pt x="3278024" y="0"/>
                  </a:lnTo>
                  <a:lnTo>
                    <a:pt x="3278024" y="7106828"/>
                  </a:lnTo>
                  <a:lnTo>
                    <a:pt x="0" y="7106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000652" y="2174724"/>
              <a:ext cx="2598621" cy="4599329"/>
            </a:xfrm>
            <a:custGeom>
              <a:avLst/>
              <a:gdLst/>
              <a:ahLst/>
              <a:cxnLst/>
              <a:rect l="l" t="t" r="r" b="b"/>
              <a:pathLst>
                <a:path w="2598621" h="4599329">
                  <a:moveTo>
                    <a:pt x="0" y="0"/>
                  </a:moveTo>
                  <a:lnTo>
                    <a:pt x="2598620" y="0"/>
                  </a:lnTo>
                  <a:lnTo>
                    <a:pt x="2598620" y="4599329"/>
                  </a:lnTo>
                  <a:lnTo>
                    <a:pt x="0" y="459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3378963"/>
              <a:ext cx="2376563" cy="3395090"/>
            </a:xfrm>
            <a:custGeom>
              <a:avLst/>
              <a:gdLst/>
              <a:ahLst/>
              <a:cxnLst/>
              <a:rect l="l" t="t" r="r" b="b"/>
              <a:pathLst>
                <a:path w="2376563" h="3395090">
                  <a:moveTo>
                    <a:pt x="0" y="0"/>
                  </a:moveTo>
                  <a:lnTo>
                    <a:pt x="2376563" y="0"/>
                  </a:lnTo>
                  <a:lnTo>
                    <a:pt x="2376563" y="3395090"/>
                  </a:lnTo>
                  <a:lnTo>
                    <a:pt x="0" y="3395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8617851" y="5124623"/>
            <a:ext cx="2139180" cy="1201506"/>
          </a:xfrm>
          <a:custGeom>
            <a:avLst/>
            <a:gdLst/>
            <a:ahLst/>
            <a:cxnLst/>
            <a:rect l="l" t="t" r="r" b="b"/>
            <a:pathLst>
              <a:path w="2139180" h="1201506">
                <a:moveTo>
                  <a:pt x="0" y="0"/>
                </a:moveTo>
                <a:lnTo>
                  <a:pt x="2139180" y="0"/>
                </a:lnTo>
                <a:lnTo>
                  <a:pt x="2139180" y="1201507"/>
                </a:lnTo>
                <a:lnTo>
                  <a:pt x="0" y="12015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50134" y="374659"/>
            <a:ext cx="15703239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BẢO VỆ BẢN THÂN KHI ĐI BIỂN: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15223" y="8492067"/>
            <a:ext cx="2931779" cy="123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8"/>
              </a:lnSpc>
              <a:spcBef>
                <a:spcPct val="0"/>
              </a:spcBef>
            </a:pPr>
            <a:r>
              <a:rPr lang="en-US" sz="3570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Luôn đi cùng bố mẹ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91389" y="8492067"/>
            <a:ext cx="4727580" cy="123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8"/>
              </a:lnSpc>
              <a:spcBef>
                <a:spcPct val="0"/>
              </a:spcBef>
            </a:pPr>
            <a:r>
              <a:rPr lang="en-US" sz="3570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Không bắt chuyện hay tiếp xúc với người lạ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81709" y="7710885"/>
            <a:ext cx="5130951" cy="239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736" lvl="1" indent="-385368" algn="l">
              <a:lnSpc>
                <a:spcPts val="4783"/>
              </a:lnSpc>
              <a:buFont typeface="Arial"/>
              <a:buChar char="•"/>
            </a:pPr>
            <a:r>
              <a:rPr lang="en-US" sz="3569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Trang phục phù hợp</a:t>
            </a:r>
          </a:p>
          <a:p>
            <a:pPr marL="770736" lvl="1" indent="-385368" algn="l">
              <a:lnSpc>
                <a:spcPts val="4783"/>
              </a:lnSpc>
              <a:buFont typeface="Arial"/>
              <a:buChar char="•"/>
            </a:pPr>
            <a:r>
              <a:rPr lang="en-US" sz="3569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Mang phao bơi</a:t>
            </a:r>
          </a:p>
          <a:p>
            <a:pPr marL="770736" lvl="1" indent="-385368" algn="l">
              <a:lnSpc>
                <a:spcPts val="4783"/>
              </a:lnSpc>
              <a:buFont typeface="Arial"/>
              <a:buChar char="•"/>
            </a:pPr>
            <a:r>
              <a:rPr lang="en-US" sz="3569">
                <a:solidFill>
                  <a:srgbClr val="F67703"/>
                </a:solidFill>
                <a:latin typeface="Baloo"/>
                <a:ea typeface="Baloo"/>
                <a:cs typeface="Baloo"/>
                <a:sym typeface="Baloo"/>
              </a:rPr>
              <a:t>Xuống nước khi có người lớn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649">
            <a:off x="-1658115" y="1676971"/>
            <a:ext cx="7732087" cy="2377617"/>
          </a:xfrm>
          <a:custGeom>
            <a:avLst/>
            <a:gdLst/>
            <a:ahLst/>
            <a:cxnLst/>
            <a:rect l="l" t="t" r="r" b="b"/>
            <a:pathLst>
              <a:path w="7732087" h="2377617">
                <a:moveTo>
                  <a:pt x="0" y="0"/>
                </a:moveTo>
                <a:lnTo>
                  <a:pt x="7732087" y="0"/>
                </a:lnTo>
                <a:lnTo>
                  <a:pt x="7732087" y="2377617"/>
                </a:lnTo>
                <a:lnTo>
                  <a:pt x="0" y="237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6068" y="2772232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0"/>
                </a:lnTo>
                <a:lnTo>
                  <a:pt x="0" y="243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5131" y="1302867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0" y="0"/>
                </a:moveTo>
                <a:lnTo>
                  <a:pt x="1638315" y="0"/>
                </a:lnTo>
                <a:lnTo>
                  <a:pt x="1638315" y="681948"/>
                </a:lnTo>
                <a:lnTo>
                  <a:pt x="0" y="68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3284406" y="687726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1638315" y="0"/>
                </a:moveTo>
                <a:lnTo>
                  <a:pt x="0" y="0"/>
                </a:lnTo>
                <a:lnTo>
                  <a:pt x="0" y="681948"/>
                </a:lnTo>
                <a:lnTo>
                  <a:pt x="1638315" y="681948"/>
                </a:lnTo>
                <a:lnTo>
                  <a:pt x="1638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726946" flipH="1">
            <a:off x="14527738" y="378484"/>
            <a:ext cx="1933090" cy="2771456"/>
          </a:xfrm>
          <a:custGeom>
            <a:avLst/>
            <a:gdLst/>
            <a:ahLst/>
            <a:cxnLst/>
            <a:rect l="l" t="t" r="r" b="b"/>
            <a:pathLst>
              <a:path w="1933090" h="2771456">
                <a:moveTo>
                  <a:pt x="1933090" y="0"/>
                </a:moveTo>
                <a:lnTo>
                  <a:pt x="0" y="0"/>
                </a:lnTo>
                <a:lnTo>
                  <a:pt x="0" y="2771456"/>
                </a:lnTo>
                <a:lnTo>
                  <a:pt x="1933090" y="2771456"/>
                </a:lnTo>
                <a:lnTo>
                  <a:pt x="19330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845" flipH="1">
            <a:off x="13743118" y="2028040"/>
            <a:ext cx="6618038" cy="2035047"/>
          </a:xfrm>
          <a:custGeom>
            <a:avLst/>
            <a:gdLst/>
            <a:ahLst/>
            <a:cxnLst/>
            <a:rect l="l" t="t" r="r" b="b"/>
            <a:pathLst>
              <a:path w="6618038" h="2035047">
                <a:moveTo>
                  <a:pt x="6618038" y="0"/>
                </a:moveTo>
                <a:lnTo>
                  <a:pt x="0" y="0"/>
                </a:lnTo>
                <a:lnTo>
                  <a:pt x="0" y="2035047"/>
                </a:lnTo>
                <a:lnTo>
                  <a:pt x="6618038" y="2035047"/>
                </a:lnTo>
                <a:lnTo>
                  <a:pt x="6618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31288" y="2778157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41556" y="2883086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96068" y="5124450"/>
            <a:ext cx="18783626" cy="5338942"/>
            <a:chOff x="0" y="0"/>
            <a:chExt cx="4947128" cy="1406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47128" cy="1406141"/>
            </a:xfrm>
            <a:custGeom>
              <a:avLst/>
              <a:gdLst/>
              <a:ahLst/>
              <a:cxnLst/>
              <a:rect l="l" t="t" r="r" b="b"/>
              <a:pathLst>
                <a:path w="4947128" h="1406141">
                  <a:moveTo>
                    <a:pt x="0" y="0"/>
                  </a:moveTo>
                  <a:lnTo>
                    <a:pt x="4947128" y="0"/>
                  </a:lnTo>
                  <a:lnTo>
                    <a:pt x="4947128" y="1406141"/>
                  </a:lnTo>
                  <a:lnTo>
                    <a:pt x="0" y="1406141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947128" cy="144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84754" y="540493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55551" y="832212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4732" flipH="1">
            <a:off x="-390186" y="460817"/>
            <a:ext cx="2136940" cy="2108448"/>
          </a:xfrm>
          <a:custGeom>
            <a:avLst/>
            <a:gdLst/>
            <a:ahLst/>
            <a:cxnLst/>
            <a:rect l="l" t="t" r="r" b="b"/>
            <a:pathLst>
              <a:path w="2136940" h="2108448">
                <a:moveTo>
                  <a:pt x="2136941" y="0"/>
                </a:moveTo>
                <a:lnTo>
                  <a:pt x="0" y="0"/>
                </a:lnTo>
                <a:lnTo>
                  <a:pt x="0" y="2108448"/>
                </a:lnTo>
                <a:lnTo>
                  <a:pt x="2136941" y="2108448"/>
                </a:lnTo>
                <a:lnTo>
                  <a:pt x="213694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05726" y="2533091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1431442" y="1419389"/>
            <a:ext cx="1552974" cy="1380205"/>
          </a:xfrm>
          <a:custGeom>
            <a:avLst/>
            <a:gdLst/>
            <a:ahLst/>
            <a:cxnLst/>
            <a:rect l="l" t="t" r="r" b="b"/>
            <a:pathLst>
              <a:path w="1552974" h="1380205">
                <a:moveTo>
                  <a:pt x="1552973" y="0"/>
                </a:moveTo>
                <a:lnTo>
                  <a:pt x="0" y="0"/>
                </a:lnTo>
                <a:lnTo>
                  <a:pt x="0" y="1380205"/>
                </a:lnTo>
                <a:lnTo>
                  <a:pt x="1552973" y="1380205"/>
                </a:lnTo>
                <a:lnTo>
                  <a:pt x="155297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955551" y="4633850"/>
            <a:ext cx="697021" cy="687437"/>
          </a:xfrm>
          <a:custGeom>
            <a:avLst/>
            <a:gdLst/>
            <a:ahLst/>
            <a:cxnLst/>
            <a:rect l="l" t="t" r="r" b="b"/>
            <a:pathLst>
              <a:path w="697021" h="687437">
                <a:moveTo>
                  <a:pt x="0" y="0"/>
                </a:moveTo>
                <a:lnTo>
                  <a:pt x="697021" y="0"/>
                </a:lnTo>
                <a:lnTo>
                  <a:pt x="697021" y="687437"/>
                </a:lnTo>
                <a:lnTo>
                  <a:pt x="0" y="6874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1433407">
            <a:off x="3090805" y="7482009"/>
            <a:ext cx="678203" cy="668878"/>
          </a:xfrm>
          <a:custGeom>
            <a:avLst/>
            <a:gdLst/>
            <a:ahLst/>
            <a:cxnLst/>
            <a:rect l="l" t="t" r="r" b="b"/>
            <a:pathLst>
              <a:path w="678203" h="668878">
                <a:moveTo>
                  <a:pt x="0" y="0"/>
                </a:moveTo>
                <a:lnTo>
                  <a:pt x="678203" y="0"/>
                </a:lnTo>
                <a:lnTo>
                  <a:pt x="678203" y="668877"/>
                </a:lnTo>
                <a:lnTo>
                  <a:pt x="0" y="6688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689023">
            <a:off x="9470963" y="1199664"/>
            <a:ext cx="1900424" cy="1819656"/>
          </a:xfrm>
          <a:custGeom>
            <a:avLst/>
            <a:gdLst/>
            <a:ahLst/>
            <a:cxnLst/>
            <a:rect l="l" t="t" r="r" b="b"/>
            <a:pathLst>
              <a:path w="1900424" h="1819656">
                <a:moveTo>
                  <a:pt x="0" y="0"/>
                </a:moveTo>
                <a:lnTo>
                  <a:pt x="1900424" y="0"/>
                </a:lnTo>
                <a:lnTo>
                  <a:pt x="1900424" y="1819656"/>
                </a:lnTo>
                <a:lnTo>
                  <a:pt x="0" y="18196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52801" y="5536840"/>
            <a:ext cx="2478763" cy="1270366"/>
          </a:xfrm>
          <a:custGeom>
            <a:avLst/>
            <a:gdLst/>
            <a:ahLst/>
            <a:cxnLst/>
            <a:rect l="l" t="t" r="r" b="b"/>
            <a:pathLst>
              <a:path w="2478763" h="1270366">
                <a:moveTo>
                  <a:pt x="0" y="0"/>
                </a:moveTo>
                <a:lnTo>
                  <a:pt x="2478763" y="0"/>
                </a:lnTo>
                <a:lnTo>
                  <a:pt x="2478763" y="1270366"/>
                </a:lnTo>
                <a:lnTo>
                  <a:pt x="0" y="12703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320220">
            <a:off x="3731081" y="2667493"/>
            <a:ext cx="744965" cy="700267"/>
          </a:xfrm>
          <a:custGeom>
            <a:avLst/>
            <a:gdLst/>
            <a:ahLst/>
            <a:cxnLst/>
            <a:rect l="l" t="t" r="r" b="b"/>
            <a:pathLst>
              <a:path w="744965" h="700267">
                <a:moveTo>
                  <a:pt x="0" y="0"/>
                </a:moveTo>
                <a:lnTo>
                  <a:pt x="744965" y="0"/>
                </a:lnTo>
                <a:lnTo>
                  <a:pt x="744965" y="700267"/>
                </a:lnTo>
                <a:lnTo>
                  <a:pt x="0" y="7002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94768" y="1302867"/>
            <a:ext cx="836520" cy="553149"/>
          </a:xfrm>
          <a:custGeom>
            <a:avLst/>
            <a:gdLst/>
            <a:ahLst/>
            <a:cxnLst/>
            <a:rect l="l" t="t" r="r" b="b"/>
            <a:pathLst>
              <a:path w="836520" h="553149">
                <a:moveTo>
                  <a:pt x="0" y="0"/>
                </a:moveTo>
                <a:lnTo>
                  <a:pt x="836520" y="0"/>
                </a:lnTo>
                <a:lnTo>
                  <a:pt x="836520" y="553148"/>
                </a:lnTo>
                <a:lnTo>
                  <a:pt x="0" y="5531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173741">
            <a:off x="16938636" y="1089504"/>
            <a:ext cx="641328" cy="1613403"/>
          </a:xfrm>
          <a:custGeom>
            <a:avLst/>
            <a:gdLst/>
            <a:ahLst/>
            <a:cxnLst/>
            <a:rect l="l" t="t" r="r" b="b"/>
            <a:pathLst>
              <a:path w="641328" h="1613403">
                <a:moveTo>
                  <a:pt x="0" y="0"/>
                </a:moveTo>
                <a:lnTo>
                  <a:pt x="641328" y="0"/>
                </a:lnTo>
                <a:lnTo>
                  <a:pt x="641328" y="1613403"/>
                </a:lnTo>
                <a:lnTo>
                  <a:pt x="0" y="161340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429163" y="2512117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1410118" flipH="1">
            <a:off x="344552" y="7821030"/>
            <a:ext cx="2593542" cy="1673915"/>
          </a:xfrm>
          <a:custGeom>
            <a:avLst/>
            <a:gdLst/>
            <a:ahLst/>
            <a:cxnLst/>
            <a:rect l="l" t="t" r="r" b="b"/>
            <a:pathLst>
              <a:path w="2593542" h="1673915">
                <a:moveTo>
                  <a:pt x="2593542" y="0"/>
                </a:moveTo>
                <a:lnTo>
                  <a:pt x="0" y="0"/>
                </a:lnTo>
                <a:lnTo>
                  <a:pt x="0" y="1673915"/>
                </a:lnTo>
                <a:lnTo>
                  <a:pt x="2593542" y="1673915"/>
                </a:lnTo>
                <a:lnTo>
                  <a:pt x="2593542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459796" y="4508918"/>
            <a:ext cx="14815999" cy="347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Hẹn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gặp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lại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các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bé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Ở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các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hoạt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động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tiếp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theo</a:t>
            </a:r>
            <a:r>
              <a:rPr lang="en-US" sz="999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101</Words>
  <Application>Microsoft Office PowerPoint</Application>
  <PresentationFormat>Custom</PresentationFormat>
  <Paragraphs>22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Muli</vt:lpstr>
      <vt:lpstr>Arial</vt:lpstr>
      <vt:lpstr>Baloo</vt:lpstr>
      <vt:lpstr>Quicksand Bold</vt:lpstr>
      <vt:lpstr>Calibri</vt:lpstr>
      <vt:lpstr>Genty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Be can chu y dieu gi khi boi</dc:title>
  <cp:lastModifiedBy>admin</cp:lastModifiedBy>
  <cp:revision>3</cp:revision>
  <dcterms:created xsi:type="dcterms:W3CDTF">2006-08-16T00:00:00Z</dcterms:created>
  <dcterms:modified xsi:type="dcterms:W3CDTF">2024-08-27T09:35:56Z</dcterms:modified>
  <dc:identifier>DAGOwqbqed0</dc:identifier>
</cp:coreProperties>
</file>