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60" r:id="rId5"/>
    <p:sldId id="263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" y="31173"/>
            <a:ext cx="18294927" cy="1029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" y="7620"/>
            <a:ext cx="18274453" cy="102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Montessori: Gioi thieu ve qua cau cat</dc:title>
  <cp:lastModifiedBy>admin</cp:lastModifiedBy>
  <cp:revision>7</cp:revision>
  <dcterms:created xsi:type="dcterms:W3CDTF">2006-08-16T00:00:00Z</dcterms:created>
  <dcterms:modified xsi:type="dcterms:W3CDTF">2024-08-27T09:36:44Z</dcterms:modified>
  <dc:identifier>DAGOw5sfp0M</dc:identifier>
</cp:coreProperties>
</file>